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0"/>
  </p:notesMasterIdLst>
  <p:sldIdLst>
    <p:sldId id="256" r:id="rId2"/>
    <p:sldId id="264" r:id="rId3"/>
    <p:sldId id="263" r:id="rId4"/>
    <p:sldId id="260" r:id="rId5"/>
    <p:sldId id="261" r:id="rId6"/>
    <p:sldId id="262" r:id="rId7"/>
    <p:sldId id="259" r:id="rId8"/>
    <p:sldId id="258" r:id="rId9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6C943"/>
    <a:srgbClr val="F47D3E"/>
    <a:srgbClr val="818285"/>
    <a:srgbClr val="FCB040"/>
    <a:srgbClr val="A271B1"/>
    <a:srgbClr val="E06C6C"/>
    <a:srgbClr val="66CCFF"/>
    <a:srgbClr val="1ED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85294" autoAdjust="0"/>
  </p:normalViewPr>
  <p:slideViewPr>
    <p:cSldViewPr snapToGrid="0">
      <p:cViewPr>
        <p:scale>
          <a:sx n="66" d="100"/>
          <a:sy n="66" d="100"/>
        </p:scale>
        <p:origin x="-1362" y="-2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6AD5ED-81F7-40AA-9761-6CCD5169499B}" type="datetimeFigureOut">
              <a:rPr lang="es-MX" smtClean="0"/>
              <a:t>22/11/2019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C03091-3D22-4008-81A6-775CA644255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3143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03091-3D22-4008-81A6-775CA6442557}" type="slidenum">
              <a:rPr lang="es-MX" smtClean="0"/>
              <a:t>5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350060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03091-3D22-4008-81A6-775CA6442557}" type="slidenum">
              <a:rPr lang="es-MX" smtClean="0"/>
              <a:t>8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840570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magen que contiene texto&#10;&#10;Descripción generada con confianza muy alta">
            <a:extLst>
              <a:ext uri="{FF2B5EF4-FFF2-40B4-BE49-F238E27FC236}">
                <a16:creationId xmlns:a16="http://schemas.microsoft.com/office/drawing/2014/main" xmlns="" id="{B02C06E2-AF5E-43B6-8CDF-86C35BCD34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1690" y="-270933"/>
            <a:ext cx="6204039" cy="4021666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969004D9-3C88-4B73-B2B4-2701170807E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020623"/>
            <a:ext cx="9144000" cy="1655762"/>
          </a:xfrm>
        </p:spPr>
        <p:txBody>
          <a:bodyPr anchor="b">
            <a:normAutofit/>
          </a:bodyPr>
          <a:lstStyle>
            <a:lvl1pPr algn="ctr">
              <a:defRPr sz="5400" b="1">
                <a:solidFill>
                  <a:srgbClr val="96C943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0392E91D-1852-42EA-B72C-1C87858910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750733"/>
            <a:ext cx="9144000" cy="1507066"/>
          </a:xfrm>
        </p:spPr>
        <p:txBody>
          <a:bodyPr>
            <a:normAutofit/>
          </a:bodyPr>
          <a:lstStyle>
            <a:lvl1pPr marL="0" indent="0" algn="ctr">
              <a:buNone/>
              <a:defRPr sz="2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MX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F5D0417B-D66A-4756-A5DB-22BC054F5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236865" y="6130810"/>
            <a:ext cx="2743200" cy="365125"/>
          </a:xfrm>
          <a:prstGeom prst="rect">
            <a:avLst/>
          </a:prstGeom>
        </p:spPr>
        <p:txBody>
          <a:bodyPr/>
          <a:lstStyle/>
          <a:p>
            <a:fld id="{39BAD41D-A75B-4EA4-BEC5-B05F9D7BF3A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372296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Imagen que contiene texto&#10;&#10;Descripción generada con confianza muy alta">
            <a:extLst>
              <a:ext uri="{FF2B5EF4-FFF2-40B4-BE49-F238E27FC236}">
                <a16:creationId xmlns:a16="http://schemas.microsoft.com/office/drawing/2014/main" xmlns="" id="{015B7019-4570-4BF9-B1E5-C2E4CF3889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1690" y="-270933"/>
            <a:ext cx="6204039" cy="4021666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7B75F1C1-44C2-4159-9380-5DA49A0A5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 algn="ctr">
              <a:defRPr sz="3200" b="1">
                <a:solidFill>
                  <a:srgbClr val="96C943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xmlns="" id="{56770C5B-88A8-4317-8BAA-DAA5A3FF3C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489373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dirty="0"/>
              <a:t>Haga clic en el icono para agregar una imagen</a:t>
            </a:r>
            <a:endParaRPr lang="es-MX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70CBE28B-8722-4900-AF73-07C73855EE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293533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A92D4169-7CD9-4D09-BAA2-FCBF9424C58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0C520B24-E0C2-4A1B-8979-F29FCC0FDB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35EB85DB-B296-464D-B42C-4812A4B44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210905" y="6164644"/>
            <a:ext cx="2743200" cy="365125"/>
          </a:xfrm>
          <a:prstGeom prst="rect">
            <a:avLst/>
          </a:prstGeom>
        </p:spPr>
        <p:txBody>
          <a:bodyPr/>
          <a:lstStyle/>
          <a:p>
            <a:fld id="{39BAD41D-A75B-4EA4-BEC5-B05F9D7BF3A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1223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magen que contiene texto&#10;&#10;Descripción generada con confianza muy alta">
            <a:extLst>
              <a:ext uri="{FF2B5EF4-FFF2-40B4-BE49-F238E27FC236}">
                <a16:creationId xmlns:a16="http://schemas.microsoft.com/office/drawing/2014/main" xmlns="" id="{884E465C-E314-4419-A7B8-BF917F6C78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1690" y="-270933"/>
            <a:ext cx="6204039" cy="4021666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5F4A8EFD-2452-4E9C-8E9D-EBF5034823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rgbClr val="96C943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BCEAE968-6D13-4E11-9790-2506536A7D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510FDB66-5297-49FB-90F7-657059784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210905" y="6164644"/>
            <a:ext cx="2743200" cy="365125"/>
          </a:xfrm>
          <a:prstGeom prst="rect">
            <a:avLst/>
          </a:prstGeom>
        </p:spPr>
        <p:txBody>
          <a:bodyPr/>
          <a:lstStyle/>
          <a:p>
            <a:fld id="{39BAD41D-A75B-4EA4-BEC5-B05F9D7BF3A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62605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683725FF-688C-4BED-A25D-A5490F1B8A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125133"/>
            <a:ext cx="10515600" cy="1790700"/>
          </a:xfrm>
        </p:spPr>
        <p:txBody>
          <a:bodyPr anchor="b"/>
          <a:lstStyle>
            <a:lvl1pPr>
              <a:defRPr sz="6000" b="1">
                <a:solidFill>
                  <a:srgbClr val="96C943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DA272C13-F065-4E2C-BEC6-EB8E389679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080933"/>
            <a:ext cx="10515600" cy="1185335"/>
          </a:xfrm>
        </p:spPr>
        <p:txBody>
          <a:bodyPr/>
          <a:lstStyle>
            <a:lvl1pPr marL="0" indent="0">
              <a:buNone/>
              <a:defRPr sz="2400">
                <a:solidFill>
                  <a:srgbClr val="818285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Editar los estilos de texto del patrón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3DE77BE8-B26F-40E3-834C-3F62849B9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210905" y="6164644"/>
            <a:ext cx="2743200" cy="365125"/>
          </a:xfrm>
          <a:prstGeom prst="rect">
            <a:avLst/>
          </a:prstGeom>
        </p:spPr>
        <p:txBody>
          <a:bodyPr/>
          <a:lstStyle/>
          <a:p>
            <a:fld id="{39BAD41D-A75B-4EA4-BEC5-B05F9D7BF3AB}" type="slidenum">
              <a:rPr lang="es-MX" smtClean="0"/>
              <a:t>‹Nº›</a:t>
            </a:fld>
            <a:endParaRPr lang="es-MX" dirty="0"/>
          </a:p>
        </p:txBody>
      </p:sp>
      <p:pic>
        <p:nvPicPr>
          <p:cNvPr id="7" name="Imagen 6" descr="Imagen que contiene texto&#10;&#10;Descripción generada con confianza muy alta">
            <a:extLst>
              <a:ext uri="{FF2B5EF4-FFF2-40B4-BE49-F238E27FC236}">
                <a16:creationId xmlns:a16="http://schemas.microsoft.com/office/drawing/2014/main" xmlns="" id="{76AC6C85-C333-406B-B47E-EACD9D49C6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1690" y="-270933"/>
            <a:ext cx="6204039" cy="4021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778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Imagen que contiene texto&#10;&#10;Descripción generada con confianza muy alta">
            <a:extLst>
              <a:ext uri="{FF2B5EF4-FFF2-40B4-BE49-F238E27FC236}">
                <a16:creationId xmlns:a16="http://schemas.microsoft.com/office/drawing/2014/main" xmlns="" id="{0DE2476D-39E4-404C-B857-893DB32395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1690" y="-270933"/>
            <a:ext cx="6204039" cy="4021666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31BA33F-5180-4C95-B411-FE0992D1D6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rgbClr val="96C943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02AC4326-A292-40F3-B38D-559BDAC66E7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49990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12D5A7E1-64B6-4D6B-A3EB-0A11DB465E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499908"/>
          </a:xfrm>
        </p:spPr>
        <p:txBody>
          <a:bodyPr/>
          <a:lstStyle/>
          <a:p>
            <a:pPr lvl="0"/>
            <a:r>
              <a:rPr lang="es-ES" dirty="0"/>
              <a:t>Editar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MX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43D7D5C3-D81A-4F0E-B30F-6AEF21B874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210905" y="6164644"/>
            <a:ext cx="2743200" cy="365125"/>
          </a:xfrm>
          <a:prstGeom prst="rect">
            <a:avLst/>
          </a:prstGeom>
        </p:spPr>
        <p:txBody>
          <a:bodyPr/>
          <a:lstStyle/>
          <a:p>
            <a:fld id="{39BAD41D-A75B-4EA4-BEC5-B05F9D7BF3A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05247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 descr="Imagen que contiene texto&#10;&#10;Descripción generada con confianza muy alta">
            <a:extLst>
              <a:ext uri="{FF2B5EF4-FFF2-40B4-BE49-F238E27FC236}">
                <a16:creationId xmlns:a16="http://schemas.microsoft.com/office/drawing/2014/main" xmlns="" id="{28D7F7A5-12AD-425B-BF7B-38D6BA9FD9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1690" y="-270933"/>
            <a:ext cx="6204039" cy="4021666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D845329-4CF3-4B0B-BC01-BAE746D87A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b="1">
                <a:solidFill>
                  <a:srgbClr val="96C943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F546BD1C-DA64-4D6B-82B4-5DDC483329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/>
              <a:t>Editar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C7FF49FC-C96F-4067-9E33-17A233461B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276965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F92BE36E-CEED-40BB-A421-096D7420F99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xmlns="" id="{B2DE26CE-F0FE-4E93-94DB-7D04A5B24F2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276965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xmlns="" id="{F984320C-7263-45F5-86EA-4D6A9465B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210905" y="6164644"/>
            <a:ext cx="2743200" cy="365125"/>
          </a:xfrm>
          <a:prstGeom prst="rect">
            <a:avLst/>
          </a:prstGeom>
        </p:spPr>
        <p:txBody>
          <a:bodyPr/>
          <a:lstStyle/>
          <a:p>
            <a:fld id="{39BAD41D-A75B-4EA4-BEC5-B05F9D7BF3A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44774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Imagen que contiene texto&#10;&#10;Descripción generada con confianza muy alta">
            <a:extLst>
              <a:ext uri="{FF2B5EF4-FFF2-40B4-BE49-F238E27FC236}">
                <a16:creationId xmlns:a16="http://schemas.microsoft.com/office/drawing/2014/main" xmlns="" id="{53B8853F-C62A-4441-BC15-7DB005D76F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1690" y="-270933"/>
            <a:ext cx="6204039" cy="4021666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95C1D55-FAFE-4C1B-ABAC-A65AB1763B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rgbClr val="96C943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xmlns="" id="{97239796-C279-4B86-AF00-CAE8F41DF2E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xmlns="" id="{8294BD38-4C60-4680-A820-CB090013AA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xmlns="" id="{BE9EF6F8-E351-46A8-A2DB-B69F6A35E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210905" y="6164644"/>
            <a:ext cx="2743200" cy="365125"/>
          </a:xfrm>
          <a:prstGeom prst="rect">
            <a:avLst/>
          </a:prstGeom>
        </p:spPr>
        <p:txBody>
          <a:bodyPr/>
          <a:lstStyle/>
          <a:p>
            <a:fld id="{39BAD41D-A75B-4EA4-BEC5-B05F9D7BF3A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59260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magen que contiene texto&#10;&#10;Descripción generada con confianza muy alta">
            <a:extLst>
              <a:ext uri="{FF2B5EF4-FFF2-40B4-BE49-F238E27FC236}">
                <a16:creationId xmlns:a16="http://schemas.microsoft.com/office/drawing/2014/main" xmlns="" id="{77F32312-BE1D-40FA-97A3-DB9007122E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1690" y="-270933"/>
            <a:ext cx="6204039" cy="4021666"/>
          </a:xfrm>
          <a:prstGeom prst="rect">
            <a:avLst/>
          </a:prstGeom>
        </p:spPr>
      </p:pic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EDFF7ED3-A11E-4ABC-A295-472922EDB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210905" y="6164644"/>
            <a:ext cx="2743200" cy="365125"/>
          </a:xfrm>
          <a:prstGeom prst="rect">
            <a:avLst/>
          </a:prstGeom>
        </p:spPr>
        <p:txBody>
          <a:bodyPr/>
          <a:lstStyle/>
          <a:p>
            <a:fld id="{39BAD41D-A75B-4EA4-BEC5-B05F9D7BF3A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744274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EDFF7ED3-A11E-4ABC-A295-472922EDB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210905" y="6164644"/>
            <a:ext cx="2743200" cy="365125"/>
          </a:xfrm>
          <a:prstGeom prst="rect">
            <a:avLst/>
          </a:prstGeom>
        </p:spPr>
        <p:txBody>
          <a:bodyPr/>
          <a:lstStyle/>
          <a:p>
            <a:fld id="{39BAD41D-A75B-4EA4-BEC5-B05F9D7BF3A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0678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Imagen que contiene texto&#10;&#10;Descripción generada con confianza muy alta">
            <a:extLst>
              <a:ext uri="{FF2B5EF4-FFF2-40B4-BE49-F238E27FC236}">
                <a16:creationId xmlns:a16="http://schemas.microsoft.com/office/drawing/2014/main" xmlns="" id="{BE51C3BF-E41E-4534-8937-7E9697F576A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1690" y="-270933"/>
            <a:ext cx="6204039" cy="4021666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551BDC16-1252-4B73-95E3-00FF17C29A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 algn="ctr">
              <a:defRPr sz="3200" b="1">
                <a:solidFill>
                  <a:srgbClr val="96C943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D06BF0E4-5E8D-41E4-8DE7-5AE6E1D96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457201"/>
            <a:ext cx="6172200" cy="4859866"/>
          </a:xfrm>
        </p:spPr>
        <p:txBody>
          <a:bodyPr/>
          <a:lstStyle>
            <a:lvl1pPr marL="0" indent="0">
              <a:buNone/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dirty="0"/>
              <a:t>Editar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MX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C90A7350-046C-4814-989B-5C67B9C231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25966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5AAB1179-7B0B-4AC8-AD11-1784144A528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A97AE96B-96C7-477A-98B6-DBF94A2BB4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7114A5CA-DCEB-41B0-A961-44C7643748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210905" y="6164644"/>
            <a:ext cx="2743200" cy="365125"/>
          </a:xfrm>
          <a:prstGeom prst="rect">
            <a:avLst/>
          </a:prstGeom>
        </p:spPr>
        <p:txBody>
          <a:bodyPr/>
          <a:lstStyle/>
          <a:p>
            <a:fld id="{39BAD41D-A75B-4EA4-BEC5-B05F9D7BF3A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55286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gi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sv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11">
            <a:extLst>
              <a:ext uri="{FF2B5EF4-FFF2-40B4-BE49-F238E27FC236}">
                <a16:creationId xmlns:a16="http://schemas.microsoft.com/office/drawing/2014/main" xmlns="" id="{8449C0F3-FCB6-434F-B374-A4FC06B4D3AE}"/>
              </a:ext>
            </a:extLst>
          </p:cNvPr>
          <p:cNvSpPr/>
          <p:nvPr userDrawn="1"/>
        </p:nvSpPr>
        <p:spPr>
          <a:xfrm>
            <a:off x="-977153" y="5308676"/>
            <a:ext cx="14146306" cy="16557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2" name="Marcador de título 1">
            <a:extLst>
              <a:ext uri="{FF2B5EF4-FFF2-40B4-BE49-F238E27FC236}">
                <a16:creationId xmlns:a16="http://schemas.microsoft.com/office/drawing/2014/main" xmlns="" id="{F00727BE-BE7F-424F-8F2B-697CF695C8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74C5CFF2-2766-4BD9-B1AC-8DBCE7FD36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4862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Editar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MX" dirty="0"/>
          </a:p>
        </p:txBody>
      </p:sp>
      <p:pic>
        <p:nvPicPr>
          <p:cNvPr id="7" name="Imagen 6" descr="Imagen que contiene texto&#10;&#10;Descripción generada con confianza alta">
            <a:extLst>
              <a:ext uri="{FF2B5EF4-FFF2-40B4-BE49-F238E27FC236}">
                <a16:creationId xmlns:a16="http://schemas.microsoft.com/office/drawing/2014/main" xmlns="" id="{106F01C7-62A7-45A5-98B4-C4C0D9A5C031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4361" y="5506162"/>
            <a:ext cx="1862825" cy="1341601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7ECEF5BA-FF4D-442D-9AD2-F2A03C90C3F8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88" y="5622893"/>
            <a:ext cx="3382603" cy="1052544"/>
          </a:xfrm>
          <a:prstGeom prst="rect">
            <a:avLst/>
          </a:prstGeom>
        </p:spPr>
      </p:pic>
      <p:pic>
        <p:nvPicPr>
          <p:cNvPr id="10" name="Gráfico 9">
            <a:extLst>
              <a:ext uri="{FF2B5EF4-FFF2-40B4-BE49-F238E27FC236}">
                <a16:creationId xmlns:a16="http://schemas.microsoft.com/office/drawing/2014/main" xmlns="" id="{928B56F3-D809-4D8A-8DE6-11C6D35B28C7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9418320" y="5548872"/>
            <a:ext cx="836041" cy="1256179"/>
          </a:xfrm>
          <a:prstGeom prst="rect">
            <a:avLst/>
          </a:prstGeom>
        </p:spPr>
      </p:pic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xmlns="" id="{FDACE656-C568-4B34-B92B-ADB53618CD2F}"/>
              </a:ext>
            </a:extLst>
          </p:cNvPr>
          <p:cNvCxnSpPr>
            <a:cxnSpLocks/>
          </p:cNvCxnSpPr>
          <p:nvPr userDrawn="1"/>
        </p:nvCxnSpPr>
        <p:spPr>
          <a:xfrm>
            <a:off x="4230356" y="5828046"/>
            <a:ext cx="4632290" cy="0"/>
          </a:xfrm>
          <a:prstGeom prst="line">
            <a:avLst/>
          </a:prstGeom>
          <a:ln w="12700">
            <a:solidFill>
              <a:srgbClr val="96C94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3" name="Marcador de número de diapositiva 5">
            <a:extLst>
              <a:ext uri="{FF2B5EF4-FFF2-40B4-BE49-F238E27FC236}">
                <a16:creationId xmlns:a16="http://schemas.microsoft.com/office/drawing/2014/main" xmlns="" id="{0DF59E3B-5B53-4A61-A515-391F8B87B9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823993" y="6127934"/>
            <a:ext cx="15170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BAD41D-A75B-4EA4-BEC5-B05F9D7BF3AB}" type="slidenum">
              <a:rPr lang="es-MX" smtClean="0"/>
              <a:pPr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970909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8" r:id="rId8"/>
    <p:sldLayoutId id="2147483656" r:id="rId9"/>
    <p:sldLayoutId id="2147483657" r:id="rId1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citbm.unmsm.edu.pe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4 Imagen">
            <a:extLst>
              <a:ext uri="{FF2B5EF4-FFF2-40B4-BE49-F238E27FC236}">
                <a16:creationId xmlns:a16="http://schemas.microsoft.com/office/drawing/2014/main" xmlns="" id="{1A3D91D4-CB5A-40E1-B38E-565F92261E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7818" y="1614193"/>
            <a:ext cx="1921373" cy="1841237"/>
          </a:xfrm>
          <a:prstGeom prst="rect">
            <a:avLst/>
          </a:prstGeom>
        </p:spPr>
      </p:pic>
      <p:pic>
        <p:nvPicPr>
          <p:cNvPr id="9" name="Imagen 9">
            <a:extLst>
              <a:ext uri="{FF2B5EF4-FFF2-40B4-BE49-F238E27FC236}">
                <a16:creationId xmlns:a16="http://schemas.microsoft.com/office/drawing/2014/main" xmlns="" id="{23AFDB2E-9323-4390-BDB9-D6FEEF7FC5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251" y="3433430"/>
            <a:ext cx="4384505" cy="1885192"/>
          </a:xfrm>
          <a:prstGeom prst="rect">
            <a:avLst/>
          </a:prstGeom>
        </p:spPr>
      </p:pic>
      <p:sp>
        <p:nvSpPr>
          <p:cNvPr id="10" name="2 Subtítulo">
            <a:extLst>
              <a:ext uri="{FF2B5EF4-FFF2-40B4-BE49-F238E27FC236}">
                <a16:creationId xmlns:a16="http://schemas.microsoft.com/office/drawing/2014/main" xmlns="" id="{9E70C957-7D3E-4FB6-AC81-79BD10474A81}"/>
              </a:ext>
            </a:extLst>
          </p:cNvPr>
          <p:cNvSpPr txBox="1">
            <a:spLocks/>
          </p:cNvSpPr>
          <p:nvPr/>
        </p:nvSpPr>
        <p:spPr>
          <a:xfrm>
            <a:off x="3923791" y="1948015"/>
            <a:ext cx="6870261" cy="12741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s-PE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Centro de Excelencia en </a:t>
            </a:r>
            <a:r>
              <a:rPr lang="es-PE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Biotecnología, Salud </a:t>
            </a:r>
            <a:r>
              <a:rPr lang="es-PE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 </a:t>
            </a:r>
            <a:r>
              <a:rPr lang="es-PE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Medioambiente</a:t>
            </a:r>
            <a:endParaRPr lang="es-PE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5827514" y="4018642"/>
            <a:ext cx="487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MX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Dr. Jorge O. Alarcón Villaverde</a:t>
            </a:r>
          </a:p>
          <a:p>
            <a:pPr algn="r"/>
            <a:r>
              <a:rPr lang="es-MX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Director Ejecutivo</a:t>
            </a:r>
          </a:p>
        </p:txBody>
      </p:sp>
    </p:spTree>
    <p:extLst>
      <p:ext uri="{BB962C8B-B14F-4D97-AF65-F5344CB8AC3E}">
        <p14:creationId xmlns:p14="http://schemas.microsoft.com/office/powerpoint/2010/main" val="939670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D85D1D9B-A71A-4E58-B972-9B487060A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s-PE" dirty="0" smtClean="0"/>
              <a:t>El CITBM es:</a:t>
            </a:r>
            <a:r>
              <a:rPr lang="es-PE" dirty="0"/>
              <a:t/>
            </a:r>
            <a:br>
              <a:rPr lang="es-PE" dirty="0"/>
            </a:br>
            <a:endParaRPr lang="es-MX" dirty="0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xmlns="" id="{E200E73E-8BFB-4216-8AEB-11E5A23DF9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40793" y="1364338"/>
            <a:ext cx="10627094" cy="420793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s-PE" sz="3200" dirty="0" smtClean="0"/>
              <a:t>Un </a:t>
            </a:r>
            <a:r>
              <a:rPr lang="es-PE" sz="3200" b="1" dirty="0"/>
              <a:t>centro de investigación </a:t>
            </a:r>
            <a:r>
              <a:rPr lang="es-PE" sz="3200" b="1" dirty="0" smtClean="0"/>
              <a:t>interdisciplinario</a:t>
            </a:r>
            <a:r>
              <a:rPr lang="es-PE" sz="3200" dirty="0"/>
              <a:t>, </a:t>
            </a:r>
            <a:r>
              <a:rPr lang="es-PE" sz="3200" dirty="0" smtClean="0"/>
              <a:t>en el que colaboran investigadores procedentes </a:t>
            </a:r>
            <a:r>
              <a:rPr lang="es-PE" sz="3200" dirty="0"/>
              <a:t>de universidades nacionales y </a:t>
            </a:r>
            <a:r>
              <a:rPr lang="es-PE" sz="3200" dirty="0" smtClean="0"/>
              <a:t>extranjeras </a:t>
            </a:r>
            <a:r>
              <a:rPr lang="es-PE" sz="3200" dirty="0"/>
              <a:t>y empresas nacionales </a:t>
            </a:r>
            <a:r>
              <a:rPr lang="es-PE" sz="3200" dirty="0" smtClean="0"/>
              <a:t>innovadoras, con el propósito de contribuir con </a:t>
            </a:r>
            <a:r>
              <a:rPr lang="es-PE" sz="3200" dirty="0"/>
              <a:t>la </a:t>
            </a:r>
            <a:r>
              <a:rPr lang="es-PE" sz="3200" b="1" dirty="0"/>
              <a:t>competitividad</a:t>
            </a:r>
            <a:r>
              <a:rPr lang="es-PE" sz="3200" dirty="0"/>
              <a:t> </a:t>
            </a:r>
            <a:r>
              <a:rPr lang="es-PE" sz="3200" dirty="0" smtClean="0"/>
              <a:t>del país en </a:t>
            </a:r>
            <a:r>
              <a:rPr lang="es-PE" sz="3200" dirty="0" err="1" smtClean="0"/>
              <a:t>I+D+i</a:t>
            </a:r>
            <a:r>
              <a:rPr lang="es-PE" sz="3200" dirty="0" smtClean="0"/>
              <a:t> dirigida a salud y medioambiente.</a:t>
            </a:r>
            <a:endParaRPr lang="es-PE" sz="3200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xmlns="" id="{094AAFBA-0485-4AAD-A75C-09729C255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AD41D-A75B-4EA4-BEC5-B05F9D7BF3AB}" type="slidenum">
              <a:rPr lang="es-MX" smtClean="0"/>
              <a:t>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14192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contenido 8">
            <a:extLst>
              <a:ext uri="{FF2B5EF4-FFF2-40B4-BE49-F238E27FC236}">
                <a16:creationId xmlns:a16="http://schemas.microsoft.com/office/drawing/2014/main" xmlns="" id="{EE952E98-CBE9-482B-8A1A-6E744DDC4C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21278" y="1825625"/>
            <a:ext cx="10332522" cy="347077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s-PE" sz="3200" dirty="0"/>
              <a:t>Emprender </a:t>
            </a:r>
            <a:r>
              <a:rPr lang="es-PE" sz="3200" b="1" dirty="0"/>
              <a:t>investigaciones</a:t>
            </a:r>
            <a:r>
              <a:rPr lang="es-PE" sz="3200" dirty="0"/>
              <a:t> científicas y tecnológicas </a:t>
            </a:r>
            <a:r>
              <a:rPr lang="es-PE" sz="3200" b="1" dirty="0"/>
              <a:t>de alto nivel</a:t>
            </a:r>
            <a:r>
              <a:rPr lang="es-PE" sz="3200" dirty="0"/>
              <a:t>, que promuevan el </a:t>
            </a:r>
            <a:r>
              <a:rPr lang="es-PE" sz="3200" b="1" dirty="0"/>
              <a:t>desarrollo sostenible </a:t>
            </a:r>
            <a:r>
              <a:rPr lang="es-PE" sz="3200" dirty="0"/>
              <a:t>del entorno y mejoren la </a:t>
            </a:r>
            <a:r>
              <a:rPr lang="es-PE" sz="3200" b="1" dirty="0"/>
              <a:t>calidad de vida </a:t>
            </a:r>
            <a:r>
              <a:rPr lang="es-PE" sz="3200" dirty="0"/>
              <a:t>de la población.</a:t>
            </a:r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A90FA429-5FD3-4D7E-9753-89193525A4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AD41D-A75B-4EA4-BEC5-B05F9D7BF3AB}" type="slidenum">
              <a:rPr lang="es-MX" smtClean="0"/>
              <a:t>3</a:t>
            </a:fld>
            <a:endParaRPr lang="es-MX"/>
          </a:p>
        </p:txBody>
      </p:sp>
      <p:sp>
        <p:nvSpPr>
          <p:cNvPr id="8" name="Título 1">
            <a:extLst>
              <a:ext uri="{FF2B5EF4-FFF2-40B4-BE49-F238E27FC236}">
                <a16:creationId xmlns:a16="http://schemas.microsoft.com/office/drawing/2014/main" xmlns="" id="{7EC5CC6F-7942-4FF0-B5F9-55FCE2D3309D}"/>
              </a:ext>
            </a:extLst>
          </p:cNvPr>
          <p:cNvSpPr txBox="1">
            <a:spLocks/>
          </p:cNvSpPr>
          <p:nvPr/>
        </p:nvSpPr>
        <p:spPr>
          <a:xfrm>
            <a:off x="843148" y="365125"/>
            <a:ext cx="1051223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96C94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E" dirty="0" smtClean="0"/>
              <a:t>Su misión es: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056901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C577157C-4EF4-449D-B2FD-B7E0F6884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 smtClean="0"/>
              <a:t>Sus líneas son:</a:t>
            </a:r>
            <a:endParaRPr lang="es-MX" dirty="0"/>
          </a:p>
        </p:txBody>
      </p:sp>
      <p:sp>
        <p:nvSpPr>
          <p:cNvPr id="9" name="Marcador de contenido 8">
            <a:extLst>
              <a:ext uri="{FF2B5EF4-FFF2-40B4-BE49-F238E27FC236}">
                <a16:creationId xmlns:a16="http://schemas.microsoft.com/office/drawing/2014/main" xmlns="" id="{EE952E98-CBE9-482B-8A1A-6E744DDC4C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866899" y="1910001"/>
            <a:ext cx="9954114" cy="2769658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lphaLcParenR"/>
            </a:pPr>
            <a:r>
              <a:rPr lang="es-PE" sz="3600" dirty="0"/>
              <a:t>Biotecnología y Salud</a:t>
            </a:r>
          </a:p>
          <a:p>
            <a:pPr marL="514350" indent="-514350">
              <a:lnSpc>
                <a:spcPct val="150000"/>
              </a:lnSpc>
              <a:buFont typeface="+mj-lt"/>
              <a:buAutoNum type="alphaLcParenR"/>
            </a:pPr>
            <a:r>
              <a:rPr lang="es-PE" sz="3600" dirty="0"/>
              <a:t>Agua, Suelo y Sociedad</a:t>
            </a:r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A90FA429-5FD3-4D7E-9753-89193525A4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AD41D-A75B-4EA4-BEC5-B05F9D7BF3AB}" type="slidenum">
              <a:rPr lang="es-MX" smtClean="0"/>
              <a:t>4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22691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7290" y="2298304"/>
            <a:ext cx="3240000" cy="32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C577157C-4EF4-449D-B2FD-B7E0F6884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 smtClean="0"/>
              <a:t>Su estrategia es:</a:t>
            </a:r>
            <a:endParaRPr lang="es-MX" dirty="0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xmlns="" id="{C9327C1E-3FE5-4670-83DB-7CB01F5CB8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24289" y="3390744"/>
            <a:ext cx="3240000" cy="166470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i="1" dirty="0" err="1" smtClean="0"/>
              <a:t>Desarrollo</a:t>
            </a:r>
            <a:r>
              <a:rPr lang="en-US" sz="3600" b="1" i="1" dirty="0" smtClean="0"/>
              <a:t> </a:t>
            </a:r>
            <a:r>
              <a:rPr lang="en-US" sz="3600" b="1" i="1" dirty="0"/>
              <a:t>de </a:t>
            </a:r>
            <a:r>
              <a:rPr lang="en-US" sz="3600" b="1" i="1" dirty="0" err="1"/>
              <a:t>infraestructura</a:t>
            </a:r>
            <a:endParaRPr lang="en-US" sz="3600" b="1" i="1" dirty="0"/>
          </a:p>
        </p:txBody>
      </p:sp>
      <p:sp>
        <p:nvSpPr>
          <p:cNvPr id="9" name="Marcador de contenido 8">
            <a:extLst>
              <a:ext uri="{FF2B5EF4-FFF2-40B4-BE49-F238E27FC236}">
                <a16:creationId xmlns:a16="http://schemas.microsoft.com/office/drawing/2014/main" xmlns="" id="{EE952E98-CBE9-482B-8A1A-6E744DDC4C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50290" y="3424014"/>
            <a:ext cx="3243174" cy="87221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s-PE" sz="3600" b="1" i="1" dirty="0" smtClean="0"/>
              <a:t>Capital </a:t>
            </a:r>
            <a:r>
              <a:rPr lang="es-PE" sz="3600" b="1" i="1" dirty="0"/>
              <a:t>humano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xmlns="" id="{720EC410-644C-4254-9316-324BFAB423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00" y="2298304"/>
            <a:ext cx="4577315" cy="3240000"/>
          </a:xfrm>
          <a:prstGeom prst="rect">
            <a:avLst/>
          </a:prstGeom>
        </p:spPr>
      </p:pic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A90FA429-5FD3-4D7E-9753-89193525A4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AD41D-A75B-4EA4-BEC5-B05F9D7BF3AB}" type="slidenum">
              <a:rPr lang="es-MX" smtClean="0"/>
              <a:t>5</a:t>
            </a:fld>
            <a:endParaRPr lang="es-MX"/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xmlns="" id="{3041A36C-400B-44C8-B0EA-476654844D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1964" y="2298304"/>
            <a:ext cx="4577315" cy="3240000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xmlns="" id="{EF34FCE9-8763-4034-BEBD-E09A643AA7AA}"/>
              </a:ext>
            </a:extLst>
          </p:cNvPr>
          <p:cNvSpPr/>
          <p:nvPr/>
        </p:nvSpPr>
        <p:spPr>
          <a:xfrm>
            <a:off x="7062621" y="3507093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PE" sz="3600" b="1" i="1" dirty="0" smtClean="0"/>
              <a:t>Redes</a:t>
            </a:r>
            <a:endParaRPr lang="es-PE" sz="3600" b="1" i="1" dirty="0"/>
          </a:p>
        </p:txBody>
      </p:sp>
      <p:sp>
        <p:nvSpPr>
          <p:cNvPr id="4" name="AutoShape 2" descr="Resultado de imagen para laboratory ic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8" name="AutoShape 4" descr="Resultado de imagen para laboratory icon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9954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C577157C-4EF4-449D-B2FD-B7E0F6884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 err="1" smtClean="0"/>
              <a:t>Networking</a:t>
            </a:r>
            <a:endParaRPr lang="es-MX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A90FA429-5FD3-4D7E-9753-89193525A4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AD41D-A75B-4EA4-BEC5-B05F9D7BF3AB}" type="slidenum">
              <a:rPr lang="es-MX" smtClean="0"/>
              <a:t>6</a:t>
            </a:fld>
            <a:endParaRPr lang="es-MX"/>
          </a:p>
        </p:txBody>
      </p:sp>
      <p:sp>
        <p:nvSpPr>
          <p:cNvPr id="8" name="Título 1">
            <a:extLst>
              <a:ext uri="{FF2B5EF4-FFF2-40B4-BE49-F238E27FC236}">
                <a16:creationId xmlns:a16="http://schemas.microsoft.com/office/drawing/2014/main" xmlns="" id="{7EC5CC6F-7942-4FF0-B5F9-55FCE2D3309D}"/>
              </a:ext>
            </a:extLst>
          </p:cNvPr>
          <p:cNvSpPr txBox="1">
            <a:spLocks/>
          </p:cNvSpPr>
          <p:nvPr/>
        </p:nvSpPr>
        <p:spPr>
          <a:xfrm>
            <a:off x="6172198" y="365125"/>
            <a:ext cx="518318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96C94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E" dirty="0" smtClean="0"/>
              <a:t>Redes</a:t>
            </a:r>
            <a:endParaRPr lang="es-PE" dirty="0"/>
          </a:p>
        </p:txBody>
      </p:sp>
      <p:grpSp>
        <p:nvGrpSpPr>
          <p:cNvPr id="24" name="Grupo 23">
            <a:extLst>
              <a:ext uri="{FF2B5EF4-FFF2-40B4-BE49-F238E27FC236}">
                <a16:creationId xmlns:a16="http://schemas.microsoft.com/office/drawing/2014/main" xmlns="" id="{32EAD2A5-A689-442B-96A3-084E35D55A44}"/>
              </a:ext>
            </a:extLst>
          </p:cNvPr>
          <p:cNvGrpSpPr/>
          <p:nvPr/>
        </p:nvGrpSpPr>
        <p:grpSpPr>
          <a:xfrm>
            <a:off x="2009997" y="1198721"/>
            <a:ext cx="9145016" cy="5631680"/>
            <a:chOff x="-14740" y="1196752"/>
            <a:chExt cx="9145016" cy="5631680"/>
          </a:xfrm>
        </p:grpSpPr>
        <p:pic>
          <p:nvPicPr>
            <p:cNvPr id="25" name="Shape 415" descr="mapa_linea_n-01.png">
              <a:extLst>
                <a:ext uri="{FF2B5EF4-FFF2-40B4-BE49-F238E27FC236}">
                  <a16:creationId xmlns:a16="http://schemas.microsoft.com/office/drawing/2014/main" xmlns="" id="{BC7E7951-9D86-4575-8714-D6DBF124A640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-14740" y="1196752"/>
              <a:ext cx="9145016" cy="4621251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26" name="Shape 417">
              <a:extLst>
                <a:ext uri="{FF2B5EF4-FFF2-40B4-BE49-F238E27FC236}">
                  <a16:creationId xmlns:a16="http://schemas.microsoft.com/office/drawing/2014/main" xmlns="" id="{B618AFA6-094B-43F4-809C-AD541D967859}"/>
                </a:ext>
              </a:extLst>
            </p:cNvPr>
            <p:cNvGrpSpPr/>
            <p:nvPr/>
          </p:nvGrpSpPr>
          <p:grpSpPr>
            <a:xfrm>
              <a:off x="4139953" y="2198889"/>
              <a:ext cx="144000" cy="144000"/>
              <a:chOff x="3683125" y="481100"/>
              <a:chExt cx="270000" cy="270000"/>
            </a:xfrm>
          </p:grpSpPr>
          <p:sp>
            <p:nvSpPr>
              <p:cNvPr id="99" name="Shape 418">
                <a:extLst>
                  <a:ext uri="{FF2B5EF4-FFF2-40B4-BE49-F238E27FC236}">
                    <a16:creationId xmlns:a16="http://schemas.microsoft.com/office/drawing/2014/main" xmlns="" id="{1AE4880E-8CCA-46B2-B51C-007B0822F747}"/>
                  </a:ext>
                </a:extLst>
              </p:cNvPr>
              <p:cNvSpPr/>
              <p:nvPr/>
            </p:nvSpPr>
            <p:spPr>
              <a:xfrm>
                <a:off x="3683125" y="481100"/>
                <a:ext cx="270000" cy="270000"/>
              </a:xfrm>
              <a:prstGeom prst="ellipse">
                <a:avLst/>
              </a:prstGeom>
              <a:noFill/>
              <a:ln w="28575" cap="flat" cmpd="sng">
                <a:solidFill>
                  <a:srgbClr val="00B0F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" name="Shape 419">
                <a:extLst>
                  <a:ext uri="{FF2B5EF4-FFF2-40B4-BE49-F238E27FC236}">
                    <a16:creationId xmlns:a16="http://schemas.microsoft.com/office/drawing/2014/main" xmlns="" id="{D6CD8222-7661-4635-9D0E-47F1FB68CD7F}"/>
                  </a:ext>
                </a:extLst>
              </p:cNvPr>
              <p:cNvSpPr/>
              <p:nvPr/>
            </p:nvSpPr>
            <p:spPr>
              <a:xfrm>
                <a:off x="3737075" y="535050"/>
                <a:ext cx="162000" cy="162000"/>
              </a:xfrm>
              <a:prstGeom prst="ellipse">
                <a:avLst/>
              </a:prstGeom>
              <a:solidFill>
                <a:srgbClr val="0091EA"/>
              </a:solidFill>
              <a:ln>
                <a:solidFill>
                  <a:srgbClr val="00B0F0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7" name="Shape 417">
              <a:extLst>
                <a:ext uri="{FF2B5EF4-FFF2-40B4-BE49-F238E27FC236}">
                  <a16:creationId xmlns:a16="http://schemas.microsoft.com/office/drawing/2014/main" xmlns="" id="{FB78C355-A203-4DF1-A461-ED1F70BFAECA}"/>
                </a:ext>
              </a:extLst>
            </p:cNvPr>
            <p:cNvGrpSpPr/>
            <p:nvPr/>
          </p:nvGrpSpPr>
          <p:grpSpPr>
            <a:xfrm>
              <a:off x="3851920" y="2495289"/>
              <a:ext cx="144000" cy="144000"/>
              <a:chOff x="3683125" y="481100"/>
              <a:chExt cx="270000" cy="270000"/>
            </a:xfrm>
          </p:grpSpPr>
          <p:sp>
            <p:nvSpPr>
              <p:cNvPr id="97" name="Shape 418">
                <a:extLst>
                  <a:ext uri="{FF2B5EF4-FFF2-40B4-BE49-F238E27FC236}">
                    <a16:creationId xmlns:a16="http://schemas.microsoft.com/office/drawing/2014/main" xmlns="" id="{DEAD78B6-C1CA-428C-9075-88270996823A}"/>
                  </a:ext>
                </a:extLst>
              </p:cNvPr>
              <p:cNvSpPr/>
              <p:nvPr/>
            </p:nvSpPr>
            <p:spPr>
              <a:xfrm>
                <a:off x="3683125" y="481100"/>
                <a:ext cx="270000" cy="270000"/>
              </a:xfrm>
              <a:prstGeom prst="ellipse">
                <a:avLst/>
              </a:prstGeom>
              <a:noFill/>
              <a:ln w="28575" cap="flat" cmpd="sng">
                <a:solidFill>
                  <a:srgbClr val="00B0F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" name="Shape 419">
                <a:extLst>
                  <a:ext uri="{FF2B5EF4-FFF2-40B4-BE49-F238E27FC236}">
                    <a16:creationId xmlns:a16="http://schemas.microsoft.com/office/drawing/2014/main" xmlns="" id="{912CE30D-2214-4735-A3FD-0825D30BDE2A}"/>
                  </a:ext>
                </a:extLst>
              </p:cNvPr>
              <p:cNvSpPr/>
              <p:nvPr/>
            </p:nvSpPr>
            <p:spPr>
              <a:xfrm>
                <a:off x="3737075" y="535050"/>
                <a:ext cx="162000" cy="162000"/>
              </a:xfrm>
              <a:prstGeom prst="ellipse">
                <a:avLst/>
              </a:prstGeom>
              <a:solidFill>
                <a:srgbClr val="0091EA"/>
              </a:solidFill>
              <a:ln>
                <a:solidFill>
                  <a:srgbClr val="00B0F0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8" name="Shape 417">
              <a:extLst>
                <a:ext uri="{FF2B5EF4-FFF2-40B4-BE49-F238E27FC236}">
                  <a16:creationId xmlns:a16="http://schemas.microsoft.com/office/drawing/2014/main" xmlns="" id="{103AB54E-C36A-453C-B216-E51B5EC6D4A7}"/>
                </a:ext>
              </a:extLst>
            </p:cNvPr>
            <p:cNvGrpSpPr/>
            <p:nvPr/>
          </p:nvGrpSpPr>
          <p:grpSpPr>
            <a:xfrm>
              <a:off x="755576" y="2543957"/>
              <a:ext cx="144000" cy="144000"/>
              <a:chOff x="3683125" y="481100"/>
              <a:chExt cx="270000" cy="270000"/>
            </a:xfrm>
          </p:grpSpPr>
          <p:sp>
            <p:nvSpPr>
              <p:cNvPr id="95" name="Shape 418">
                <a:extLst>
                  <a:ext uri="{FF2B5EF4-FFF2-40B4-BE49-F238E27FC236}">
                    <a16:creationId xmlns:a16="http://schemas.microsoft.com/office/drawing/2014/main" xmlns="" id="{F8D25FDE-8453-4405-BC0D-2AFAA3EED4E2}"/>
                  </a:ext>
                </a:extLst>
              </p:cNvPr>
              <p:cNvSpPr/>
              <p:nvPr/>
            </p:nvSpPr>
            <p:spPr>
              <a:xfrm>
                <a:off x="3683125" y="481100"/>
                <a:ext cx="270000" cy="270000"/>
              </a:xfrm>
              <a:prstGeom prst="ellipse">
                <a:avLst/>
              </a:prstGeom>
              <a:noFill/>
              <a:ln w="28575" cap="flat" cmpd="sng">
                <a:solidFill>
                  <a:srgbClr val="00B0F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" name="Shape 419">
                <a:extLst>
                  <a:ext uri="{FF2B5EF4-FFF2-40B4-BE49-F238E27FC236}">
                    <a16:creationId xmlns:a16="http://schemas.microsoft.com/office/drawing/2014/main" xmlns="" id="{1840AF4E-DCF6-4F31-812B-3E55B3EBD1EB}"/>
                  </a:ext>
                </a:extLst>
              </p:cNvPr>
              <p:cNvSpPr/>
              <p:nvPr/>
            </p:nvSpPr>
            <p:spPr>
              <a:xfrm>
                <a:off x="3737075" y="535050"/>
                <a:ext cx="162000" cy="162000"/>
              </a:xfrm>
              <a:prstGeom prst="ellipse">
                <a:avLst/>
              </a:prstGeom>
              <a:solidFill>
                <a:srgbClr val="0091EA"/>
              </a:solidFill>
              <a:ln>
                <a:solidFill>
                  <a:srgbClr val="00B0F0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9" name="Shape 417">
              <a:extLst>
                <a:ext uri="{FF2B5EF4-FFF2-40B4-BE49-F238E27FC236}">
                  <a16:creationId xmlns:a16="http://schemas.microsoft.com/office/drawing/2014/main" xmlns="" id="{96C891B8-2EA3-42E6-A302-753C3BE1D8AF}"/>
                </a:ext>
              </a:extLst>
            </p:cNvPr>
            <p:cNvGrpSpPr/>
            <p:nvPr/>
          </p:nvGrpSpPr>
          <p:grpSpPr>
            <a:xfrm>
              <a:off x="1115616" y="3123011"/>
              <a:ext cx="144000" cy="144000"/>
              <a:chOff x="3683125" y="481100"/>
              <a:chExt cx="270000" cy="270000"/>
            </a:xfrm>
          </p:grpSpPr>
          <p:sp>
            <p:nvSpPr>
              <p:cNvPr id="93" name="Shape 418">
                <a:extLst>
                  <a:ext uri="{FF2B5EF4-FFF2-40B4-BE49-F238E27FC236}">
                    <a16:creationId xmlns:a16="http://schemas.microsoft.com/office/drawing/2014/main" xmlns="" id="{19BD29AD-A30C-4D8B-ACCE-23CAB7B9122F}"/>
                  </a:ext>
                </a:extLst>
              </p:cNvPr>
              <p:cNvSpPr/>
              <p:nvPr/>
            </p:nvSpPr>
            <p:spPr>
              <a:xfrm>
                <a:off x="3683125" y="481100"/>
                <a:ext cx="270000" cy="270000"/>
              </a:xfrm>
              <a:prstGeom prst="ellipse">
                <a:avLst/>
              </a:prstGeom>
              <a:noFill/>
              <a:ln w="28575" cap="flat" cmpd="sng">
                <a:solidFill>
                  <a:srgbClr val="00B0F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" name="Shape 419">
                <a:extLst>
                  <a:ext uri="{FF2B5EF4-FFF2-40B4-BE49-F238E27FC236}">
                    <a16:creationId xmlns:a16="http://schemas.microsoft.com/office/drawing/2014/main" xmlns="" id="{AE8D8E91-727B-4442-B205-A051E15A93A7}"/>
                  </a:ext>
                </a:extLst>
              </p:cNvPr>
              <p:cNvSpPr/>
              <p:nvPr/>
            </p:nvSpPr>
            <p:spPr>
              <a:xfrm>
                <a:off x="3737075" y="535050"/>
                <a:ext cx="162000" cy="162000"/>
              </a:xfrm>
              <a:prstGeom prst="ellipse">
                <a:avLst/>
              </a:prstGeom>
              <a:solidFill>
                <a:srgbClr val="0091EA"/>
              </a:solidFill>
              <a:ln>
                <a:solidFill>
                  <a:srgbClr val="00B0F0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0" name="Shape 417">
              <a:extLst>
                <a:ext uri="{FF2B5EF4-FFF2-40B4-BE49-F238E27FC236}">
                  <a16:creationId xmlns:a16="http://schemas.microsoft.com/office/drawing/2014/main" xmlns="" id="{AD8EF329-E3AA-4F50-9844-E32DBDE31860}"/>
                </a:ext>
              </a:extLst>
            </p:cNvPr>
            <p:cNvGrpSpPr/>
            <p:nvPr/>
          </p:nvGrpSpPr>
          <p:grpSpPr>
            <a:xfrm>
              <a:off x="1763688" y="4077072"/>
              <a:ext cx="144000" cy="144000"/>
              <a:chOff x="3683125" y="481100"/>
              <a:chExt cx="270000" cy="270000"/>
            </a:xfrm>
          </p:grpSpPr>
          <p:sp>
            <p:nvSpPr>
              <p:cNvPr id="91" name="Shape 418">
                <a:extLst>
                  <a:ext uri="{FF2B5EF4-FFF2-40B4-BE49-F238E27FC236}">
                    <a16:creationId xmlns:a16="http://schemas.microsoft.com/office/drawing/2014/main" xmlns="" id="{EF7C44DF-618A-487F-87D4-3E45D8E4CFEF}"/>
                  </a:ext>
                </a:extLst>
              </p:cNvPr>
              <p:cNvSpPr/>
              <p:nvPr/>
            </p:nvSpPr>
            <p:spPr>
              <a:xfrm>
                <a:off x="3683125" y="481100"/>
                <a:ext cx="270000" cy="270000"/>
              </a:xfrm>
              <a:prstGeom prst="ellipse">
                <a:avLst/>
              </a:prstGeom>
              <a:noFill/>
              <a:ln w="28575" cap="flat" cmpd="sng">
                <a:solidFill>
                  <a:schemeClr val="accent2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Shape 419">
                <a:extLst>
                  <a:ext uri="{FF2B5EF4-FFF2-40B4-BE49-F238E27FC236}">
                    <a16:creationId xmlns:a16="http://schemas.microsoft.com/office/drawing/2014/main" xmlns="" id="{FA756D38-E4EE-4CC3-B1AE-9F7759E3E32B}"/>
                  </a:ext>
                </a:extLst>
              </p:cNvPr>
              <p:cNvSpPr/>
              <p:nvPr/>
            </p:nvSpPr>
            <p:spPr>
              <a:xfrm>
                <a:off x="3737075" y="535050"/>
                <a:ext cx="162000" cy="162000"/>
              </a:xfrm>
              <a:prstGeom prst="ellipse">
                <a:avLst/>
              </a:prstGeom>
              <a:solidFill>
                <a:srgbClr val="0091EA"/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1" name="Shape 417">
              <a:extLst>
                <a:ext uri="{FF2B5EF4-FFF2-40B4-BE49-F238E27FC236}">
                  <a16:creationId xmlns:a16="http://schemas.microsoft.com/office/drawing/2014/main" xmlns="" id="{53FB8D9C-7DEE-4914-ADA7-E15F4EB258A0}"/>
                </a:ext>
              </a:extLst>
            </p:cNvPr>
            <p:cNvGrpSpPr/>
            <p:nvPr/>
          </p:nvGrpSpPr>
          <p:grpSpPr>
            <a:xfrm>
              <a:off x="1871070" y="4077072"/>
              <a:ext cx="144000" cy="144000"/>
              <a:chOff x="3683125" y="481100"/>
              <a:chExt cx="270000" cy="270000"/>
            </a:xfrm>
          </p:grpSpPr>
          <p:sp>
            <p:nvSpPr>
              <p:cNvPr id="89" name="Shape 418">
                <a:extLst>
                  <a:ext uri="{FF2B5EF4-FFF2-40B4-BE49-F238E27FC236}">
                    <a16:creationId xmlns:a16="http://schemas.microsoft.com/office/drawing/2014/main" xmlns="" id="{8070A1C1-FC11-4937-939B-CAADA8745036}"/>
                  </a:ext>
                </a:extLst>
              </p:cNvPr>
              <p:cNvSpPr/>
              <p:nvPr/>
            </p:nvSpPr>
            <p:spPr>
              <a:xfrm>
                <a:off x="3683125" y="481100"/>
                <a:ext cx="270000" cy="270000"/>
              </a:xfrm>
              <a:prstGeom prst="ellipse">
                <a:avLst/>
              </a:prstGeom>
              <a:noFill/>
              <a:ln w="28575" cap="flat" cmpd="sng">
                <a:solidFill>
                  <a:srgbClr val="00B0F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Shape 419">
                <a:extLst>
                  <a:ext uri="{FF2B5EF4-FFF2-40B4-BE49-F238E27FC236}">
                    <a16:creationId xmlns:a16="http://schemas.microsoft.com/office/drawing/2014/main" xmlns="" id="{5E7080BB-E68F-4324-AE56-406A5A4F9F28}"/>
                  </a:ext>
                </a:extLst>
              </p:cNvPr>
              <p:cNvSpPr/>
              <p:nvPr/>
            </p:nvSpPr>
            <p:spPr>
              <a:xfrm>
                <a:off x="3737075" y="535050"/>
                <a:ext cx="162000" cy="162000"/>
              </a:xfrm>
              <a:prstGeom prst="ellipse">
                <a:avLst/>
              </a:prstGeom>
              <a:solidFill>
                <a:srgbClr val="0091EA"/>
              </a:solidFill>
              <a:ln>
                <a:solidFill>
                  <a:srgbClr val="00B0F0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2" name="Shape 417">
              <a:extLst>
                <a:ext uri="{FF2B5EF4-FFF2-40B4-BE49-F238E27FC236}">
                  <a16:creationId xmlns:a16="http://schemas.microsoft.com/office/drawing/2014/main" xmlns="" id="{F2D74323-AB23-40BE-89F8-2F63BDEB8799}"/>
                </a:ext>
              </a:extLst>
            </p:cNvPr>
            <p:cNvGrpSpPr/>
            <p:nvPr/>
          </p:nvGrpSpPr>
          <p:grpSpPr>
            <a:xfrm>
              <a:off x="1951470" y="4077072"/>
              <a:ext cx="144000" cy="144000"/>
              <a:chOff x="3683125" y="481100"/>
              <a:chExt cx="270000" cy="270000"/>
            </a:xfrm>
          </p:grpSpPr>
          <p:sp>
            <p:nvSpPr>
              <p:cNvPr id="87" name="Shape 418">
                <a:extLst>
                  <a:ext uri="{FF2B5EF4-FFF2-40B4-BE49-F238E27FC236}">
                    <a16:creationId xmlns:a16="http://schemas.microsoft.com/office/drawing/2014/main" xmlns="" id="{8DED9541-167E-4905-BD2A-BA7266AA6A9E}"/>
                  </a:ext>
                </a:extLst>
              </p:cNvPr>
              <p:cNvSpPr/>
              <p:nvPr/>
            </p:nvSpPr>
            <p:spPr>
              <a:xfrm>
                <a:off x="3683125" y="481100"/>
                <a:ext cx="270000" cy="270000"/>
              </a:xfrm>
              <a:prstGeom prst="ellipse">
                <a:avLst/>
              </a:prstGeom>
              <a:noFill/>
              <a:ln w="28575" cap="flat" cmpd="sng">
                <a:solidFill>
                  <a:schemeClr val="accent6">
                    <a:lumMod val="7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Shape 419">
                <a:extLst>
                  <a:ext uri="{FF2B5EF4-FFF2-40B4-BE49-F238E27FC236}">
                    <a16:creationId xmlns:a16="http://schemas.microsoft.com/office/drawing/2014/main" xmlns="" id="{716AA8D9-0C31-4582-9F8D-C1144D6A0FCB}"/>
                  </a:ext>
                </a:extLst>
              </p:cNvPr>
              <p:cNvSpPr/>
              <p:nvPr/>
            </p:nvSpPr>
            <p:spPr>
              <a:xfrm>
                <a:off x="3737075" y="535050"/>
                <a:ext cx="162000" cy="162000"/>
              </a:xfrm>
              <a:prstGeom prst="ellipse">
                <a:avLst/>
              </a:prstGeom>
              <a:solidFill>
                <a:srgbClr val="0091EA"/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3" name="Shape 417">
              <a:extLst>
                <a:ext uri="{FF2B5EF4-FFF2-40B4-BE49-F238E27FC236}">
                  <a16:creationId xmlns:a16="http://schemas.microsoft.com/office/drawing/2014/main" xmlns="" id="{27FD457E-87E5-43B9-B120-040D82487EA7}"/>
                </a:ext>
              </a:extLst>
            </p:cNvPr>
            <p:cNvGrpSpPr/>
            <p:nvPr/>
          </p:nvGrpSpPr>
          <p:grpSpPr>
            <a:xfrm>
              <a:off x="4230023" y="2407678"/>
              <a:ext cx="144000" cy="144000"/>
              <a:chOff x="3683125" y="481100"/>
              <a:chExt cx="270000" cy="270000"/>
            </a:xfrm>
          </p:grpSpPr>
          <p:sp>
            <p:nvSpPr>
              <p:cNvPr id="85" name="Shape 418">
                <a:extLst>
                  <a:ext uri="{FF2B5EF4-FFF2-40B4-BE49-F238E27FC236}">
                    <a16:creationId xmlns:a16="http://schemas.microsoft.com/office/drawing/2014/main" xmlns="" id="{D815CEC6-6FD5-4029-B0D0-B04924906A4F}"/>
                  </a:ext>
                </a:extLst>
              </p:cNvPr>
              <p:cNvSpPr/>
              <p:nvPr/>
            </p:nvSpPr>
            <p:spPr>
              <a:xfrm>
                <a:off x="3683125" y="481100"/>
                <a:ext cx="270000" cy="270000"/>
              </a:xfrm>
              <a:prstGeom prst="ellipse">
                <a:avLst/>
              </a:prstGeom>
              <a:noFill/>
              <a:ln w="28575" cap="flat" cmpd="sng">
                <a:solidFill>
                  <a:srgbClr val="00B0F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Shape 419">
                <a:extLst>
                  <a:ext uri="{FF2B5EF4-FFF2-40B4-BE49-F238E27FC236}">
                    <a16:creationId xmlns:a16="http://schemas.microsoft.com/office/drawing/2014/main" xmlns="" id="{43C68872-DD09-4AA2-83AF-F051188DC026}"/>
                  </a:ext>
                </a:extLst>
              </p:cNvPr>
              <p:cNvSpPr/>
              <p:nvPr/>
            </p:nvSpPr>
            <p:spPr>
              <a:xfrm>
                <a:off x="3737075" y="535050"/>
                <a:ext cx="162000" cy="162000"/>
              </a:xfrm>
              <a:prstGeom prst="ellipse">
                <a:avLst/>
              </a:prstGeom>
              <a:solidFill>
                <a:srgbClr val="0091EA"/>
              </a:solidFill>
              <a:ln>
                <a:solidFill>
                  <a:srgbClr val="00B0F0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4" name="Shape 417">
              <a:extLst>
                <a:ext uri="{FF2B5EF4-FFF2-40B4-BE49-F238E27FC236}">
                  <a16:creationId xmlns:a16="http://schemas.microsoft.com/office/drawing/2014/main" xmlns="" id="{696F9E1F-E593-4766-988A-17056959C04B}"/>
                </a:ext>
              </a:extLst>
            </p:cNvPr>
            <p:cNvGrpSpPr/>
            <p:nvPr/>
          </p:nvGrpSpPr>
          <p:grpSpPr>
            <a:xfrm>
              <a:off x="3966590" y="2270862"/>
              <a:ext cx="144000" cy="144000"/>
              <a:chOff x="3683125" y="481100"/>
              <a:chExt cx="270000" cy="270000"/>
            </a:xfrm>
          </p:grpSpPr>
          <p:sp>
            <p:nvSpPr>
              <p:cNvPr id="83" name="Shape 418">
                <a:extLst>
                  <a:ext uri="{FF2B5EF4-FFF2-40B4-BE49-F238E27FC236}">
                    <a16:creationId xmlns:a16="http://schemas.microsoft.com/office/drawing/2014/main" xmlns="" id="{148D4DD9-CEA4-45D1-9C3A-8D07E01AF22D}"/>
                  </a:ext>
                </a:extLst>
              </p:cNvPr>
              <p:cNvSpPr/>
              <p:nvPr/>
            </p:nvSpPr>
            <p:spPr>
              <a:xfrm>
                <a:off x="3683125" y="481100"/>
                <a:ext cx="270000" cy="270000"/>
              </a:xfrm>
              <a:prstGeom prst="ellipse">
                <a:avLst/>
              </a:prstGeom>
              <a:noFill/>
              <a:ln w="28575" cap="flat" cmpd="sng">
                <a:solidFill>
                  <a:srgbClr val="00B0F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Shape 419">
                <a:extLst>
                  <a:ext uri="{FF2B5EF4-FFF2-40B4-BE49-F238E27FC236}">
                    <a16:creationId xmlns:a16="http://schemas.microsoft.com/office/drawing/2014/main" xmlns="" id="{A6200468-EF4D-4F67-AF17-F813274AE094}"/>
                  </a:ext>
                </a:extLst>
              </p:cNvPr>
              <p:cNvSpPr/>
              <p:nvPr/>
            </p:nvSpPr>
            <p:spPr>
              <a:xfrm>
                <a:off x="3737075" y="535050"/>
                <a:ext cx="162000" cy="162000"/>
              </a:xfrm>
              <a:prstGeom prst="ellipse">
                <a:avLst/>
              </a:prstGeom>
              <a:solidFill>
                <a:srgbClr val="0091EA"/>
              </a:solidFill>
              <a:ln>
                <a:solidFill>
                  <a:srgbClr val="00B0F0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5" name="Shape 417">
              <a:extLst>
                <a:ext uri="{FF2B5EF4-FFF2-40B4-BE49-F238E27FC236}">
                  <a16:creationId xmlns:a16="http://schemas.microsoft.com/office/drawing/2014/main" xmlns="" id="{ABA7218F-C296-4714-84AC-9224B8DA8F68}"/>
                </a:ext>
              </a:extLst>
            </p:cNvPr>
            <p:cNvGrpSpPr/>
            <p:nvPr/>
          </p:nvGrpSpPr>
          <p:grpSpPr>
            <a:xfrm>
              <a:off x="1980243" y="2413618"/>
              <a:ext cx="144000" cy="144000"/>
              <a:chOff x="3683125" y="481100"/>
              <a:chExt cx="270000" cy="270000"/>
            </a:xfrm>
          </p:grpSpPr>
          <p:sp>
            <p:nvSpPr>
              <p:cNvPr id="81" name="Shape 418">
                <a:extLst>
                  <a:ext uri="{FF2B5EF4-FFF2-40B4-BE49-F238E27FC236}">
                    <a16:creationId xmlns:a16="http://schemas.microsoft.com/office/drawing/2014/main" xmlns="" id="{8B962443-4B1B-433E-A049-90D2BAD7C2FD}"/>
                  </a:ext>
                </a:extLst>
              </p:cNvPr>
              <p:cNvSpPr/>
              <p:nvPr/>
            </p:nvSpPr>
            <p:spPr>
              <a:xfrm>
                <a:off x="3683125" y="481100"/>
                <a:ext cx="270000" cy="270000"/>
              </a:xfrm>
              <a:prstGeom prst="ellipse">
                <a:avLst/>
              </a:prstGeom>
              <a:noFill/>
              <a:ln w="28575" cap="flat" cmpd="sng">
                <a:solidFill>
                  <a:schemeClr val="accent6">
                    <a:lumMod val="7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" name="Shape 419">
                <a:extLst>
                  <a:ext uri="{FF2B5EF4-FFF2-40B4-BE49-F238E27FC236}">
                    <a16:creationId xmlns:a16="http://schemas.microsoft.com/office/drawing/2014/main" xmlns="" id="{88B8536E-6139-4523-9DE3-09D73D3CB873}"/>
                  </a:ext>
                </a:extLst>
              </p:cNvPr>
              <p:cNvSpPr/>
              <p:nvPr/>
            </p:nvSpPr>
            <p:spPr>
              <a:xfrm>
                <a:off x="3737075" y="535050"/>
                <a:ext cx="162000" cy="162000"/>
              </a:xfrm>
              <a:prstGeom prst="ellipse">
                <a:avLst/>
              </a:prstGeom>
              <a:solidFill>
                <a:srgbClr val="0091EA"/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6" name="Shape 417">
              <a:extLst>
                <a:ext uri="{FF2B5EF4-FFF2-40B4-BE49-F238E27FC236}">
                  <a16:creationId xmlns:a16="http://schemas.microsoft.com/office/drawing/2014/main" xmlns="" id="{814CCDD6-10EC-4B09-AA65-963215543F3C}"/>
                </a:ext>
              </a:extLst>
            </p:cNvPr>
            <p:cNvGrpSpPr/>
            <p:nvPr/>
          </p:nvGrpSpPr>
          <p:grpSpPr>
            <a:xfrm>
              <a:off x="4017977" y="2328756"/>
              <a:ext cx="144000" cy="144000"/>
              <a:chOff x="3683125" y="481100"/>
              <a:chExt cx="270000" cy="270000"/>
            </a:xfrm>
          </p:grpSpPr>
          <p:sp>
            <p:nvSpPr>
              <p:cNvPr id="79" name="Shape 418">
                <a:extLst>
                  <a:ext uri="{FF2B5EF4-FFF2-40B4-BE49-F238E27FC236}">
                    <a16:creationId xmlns:a16="http://schemas.microsoft.com/office/drawing/2014/main" xmlns="" id="{7F77DF6F-DB88-413A-9471-E81BF81B2873}"/>
                  </a:ext>
                </a:extLst>
              </p:cNvPr>
              <p:cNvSpPr/>
              <p:nvPr/>
            </p:nvSpPr>
            <p:spPr>
              <a:xfrm>
                <a:off x="3683125" y="481100"/>
                <a:ext cx="270000" cy="270000"/>
              </a:xfrm>
              <a:prstGeom prst="ellipse">
                <a:avLst/>
              </a:prstGeom>
              <a:noFill/>
              <a:ln w="28575" cap="flat" cmpd="sng">
                <a:solidFill>
                  <a:schemeClr val="accent6">
                    <a:lumMod val="7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" name="Shape 419">
                <a:extLst>
                  <a:ext uri="{FF2B5EF4-FFF2-40B4-BE49-F238E27FC236}">
                    <a16:creationId xmlns:a16="http://schemas.microsoft.com/office/drawing/2014/main" xmlns="" id="{ED4A4388-BB2B-4A31-B7DC-8233C323D858}"/>
                  </a:ext>
                </a:extLst>
              </p:cNvPr>
              <p:cNvSpPr/>
              <p:nvPr/>
            </p:nvSpPr>
            <p:spPr>
              <a:xfrm>
                <a:off x="3737075" y="535050"/>
                <a:ext cx="162000" cy="162000"/>
              </a:xfrm>
              <a:prstGeom prst="ellipse">
                <a:avLst/>
              </a:prstGeom>
              <a:solidFill>
                <a:srgbClr val="0091EA"/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7" name="Shape 417">
              <a:extLst>
                <a:ext uri="{FF2B5EF4-FFF2-40B4-BE49-F238E27FC236}">
                  <a16:creationId xmlns:a16="http://schemas.microsoft.com/office/drawing/2014/main" xmlns="" id="{A067180F-658F-471B-B50B-03D938518F71}"/>
                </a:ext>
              </a:extLst>
            </p:cNvPr>
            <p:cNvGrpSpPr/>
            <p:nvPr/>
          </p:nvGrpSpPr>
          <p:grpSpPr>
            <a:xfrm>
              <a:off x="1643620" y="2655065"/>
              <a:ext cx="144000" cy="144000"/>
              <a:chOff x="3683125" y="481100"/>
              <a:chExt cx="270000" cy="270000"/>
            </a:xfrm>
          </p:grpSpPr>
          <p:sp>
            <p:nvSpPr>
              <p:cNvPr id="77" name="Shape 418">
                <a:extLst>
                  <a:ext uri="{FF2B5EF4-FFF2-40B4-BE49-F238E27FC236}">
                    <a16:creationId xmlns:a16="http://schemas.microsoft.com/office/drawing/2014/main" xmlns="" id="{AF7D3881-8755-43FF-A9A3-5DF71A2453B6}"/>
                  </a:ext>
                </a:extLst>
              </p:cNvPr>
              <p:cNvSpPr/>
              <p:nvPr/>
            </p:nvSpPr>
            <p:spPr>
              <a:xfrm>
                <a:off x="3683125" y="481100"/>
                <a:ext cx="270000" cy="270000"/>
              </a:xfrm>
              <a:prstGeom prst="ellipse">
                <a:avLst/>
              </a:prstGeom>
              <a:noFill/>
              <a:ln w="28575" cap="flat" cmpd="sng">
                <a:solidFill>
                  <a:schemeClr val="accent6">
                    <a:lumMod val="7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" name="Shape 419">
                <a:extLst>
                  <a:ext uri="{FF2B5EF4-FFF2-40B4-BE49-F238E27FC236}">
                    <a16:creationId xmlns:a16="http://schemas.microsoft.com/office/drawing/2014/main" xmlns="" id="{57E06DD6-529F-4B8C-A014-1FDE466CD36F}"/>
                  </a:ext>
                </a:extLst>
              </p:cNvPr>
              <p:cNvSpPr/>
              <p:nvPr/>
            </p:nvSpPr>
            <p:spPr>
              <a:xfrm>
                <a:off x="3737075" y="535050"/>
                <a:ext cx="162000" cy="162000"/>
              </a:xfrm>
              <a:prstGeom prst="ellipse">
                <a:avLst/>
              </a:prstGeom>
              <a:solidFill>
                <a:srgbClr val="0091EA"/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" name="Shape 417">
              <a:extLst>
                <a:ext uri="{FF2B5EF4-FFF2-40B4-BE49-F238E27FC236}">
                  <a16:creationId xmlns:a16="http://schemas.microsoft.com/office/drawing/2014/main" xmlns="" id="{75198EB4-A1A1-4CFB-A17B-755C503D1ED1}"/>
                </a:ext>
              </a:extLst>
            </p:cNvPr>
            <p:cNvGrpSpPr/>
            <p:nvPr/>
          </p:nvGrpSpPr>
          <p:grpSpPr>
            <a:xfrm>
              <a:off x="1715593" y="2653130"/>
              <a:ext cx="144000" cy="144000"/>
              <a:chOff x="3683125" y="481100"/>
              <a:chExt cx="270000" cy="270000"/>
            </a:xfrm>
          </p:grpSpPr>
          <p:sp>
            <p:nvSpPr>
              <p:cNvPr id="75" name="Shape 418">
                <a:extLst>
                  <a:ext uri="{FF2B5EF4-FFF2-40B4-BE49-F238E27FC236}">
                    <a16:creationId xmlns:a16="http://schemas.microsoft.com/office/drawing/2014/main" xmlns="" id="{A2D0C46C-9A32-4F9E-A492-31C85B08060C}"/>
                  </a:ext>
                </a:extLst>
              </p:cNvPr>
              <p:cNvSpPr/>
              <p:nvPr/>
            </p:nvSpPr>
            <p:spPr>
              <a:xfrm>
                <a:off x="3683125" y="481100"/>
                <a:ext cx="270000" cy="270000"/>
              </a:xfrm>
              <a:prstGeom prst="ellipse">
                <a:avLst/>
              </a:prstGeom>
              <a:noFill/>
              <a:ln w="28575" cap="flat" cmpd="sng">
                <a:solidFill>
                  <a:srgbClr val="00B0F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" name="Shape 419">
                <a:extLst>
                  <a:ext uri="{FF2B5EF4-FFF2-40B4-BE49-F238E27FC236}">
                    <a16:creationId xmlns:a16="http://schemas.microsoft.com/office/drawing/2014/main" xmlns="" id="{3C33E54D-917A-4B4B-870C-C11018ED7AC2}"/>
                  </a:ext>
                </a:extLst>
              </p:cNvPr>
              <p:cNvSpPr/>
              <p:nvPr/>
            </p:nvSpPr>
            <p:spPr>
              <a:xfrm>
                <a:off x="3737075" y="535050"/>
                <a:ext cx="162000" cy="162000"/>
              </a:xfrm>
              <a:prstGeom prst="ellipse">
                <a:avLst/>
              </a:prstGeom>
              <a:solidFill>
                <a:srgbClr val="0091EA"/>
              </a:solidFill>
              <a:ln>
                <a:solidFill>
                  <a:srgbClr val="00B0F0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9" name="Shape 417">
              <a:extLst>
                <a:ext uri="{FF2B5EF4-FFF2-40B4-BE49-F238E27FC236}">
                  <a16:creationId xmlns:a16="http://schemas.microsoft.com/office/drawing/2014/main" xmlns="" id="{C4BFF90F-5A36-4ACD-A9BF-A3F4A12940D4}"/>
                </a:ext>
              </a:extLst>
            </p:cNvPr>
            <p:cNvGrpSpPr/>
            <p:nvPr/>
          </p:nvGrpSpPr>
          <p:grpSpPr>
            <a:xfrm>
              <a:off x="1758793" y="2511065"/>
              <a:ext cx="144000" cy="144000"/>
              <a:chOff x="3683125" y="481100"/>
              <a:chExt cx="270000" cy="270000"/>
            </a:xfrm>
          </p:grpSpPr>
          <p:sp>
            <p:nvSpPr>
              <p:cNvPr id="73" name="Shape 418">
                <a:extLst>
                  <a:ext uri="{FF2B5EF4-FFF2-40B4-BE49-F238E27FC236}">
                    <a16:creationId xmlns:a16="http://schemas.microsoft.com/office/drawing/2014/main" xmlns="" id="{58228BDE-F5B2-4F3B-8404-B705D4C3119B}"/>
                  </a:ext>
                </a:extLst>
              </p:cNvPr>
              <p:cNvSpPr/>
              <p:nvPr/>
            </p:nvSpPr>
            <p:spPr>
              <a:xfrm>
                <a:off x="3683125" y="481100"/>
                <a:ext cx="270000" cy="270000"/>
              </a:xfrm>
              <a:prstGeom prst="ellipse">
                <a:avLst/>
              </a:prstGeom>
              <a:noFill/>
              <a:ln w="28575" cap="flat" cmpd="sng">
                <a:solidFill>
                  <a:srgbClr val="00B0F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Shape 419">
                <a:extLst>
                  <a:ext uri="{FF2B5EF4-FFF2-40B4-BE49-F238E27FC236}">
                    <a16:creationId xmlns:a16="http://schemas.microsoft.com/office/drawing/2014/main" xmlns="" id="{E4760017-6030-41D6-8679-661CF6A883C3}"/>
                  </a:ext>
                </a:extLst>
              </p:cNvPr>
              <p:cNvSpPr/>
              <p:nvPr/>
            </p:nvSpPr>
            <p:spPr>
              <a:xfrm>
                <a:off x="3737075" y="535050"/>
                <a:ext cx="162000" cy="162000"/>
              </a:xfrm>
              <a:prstGeom prst="ellipse">
                <a:avLst/>
              </a:prstGeom>
              <a:solidFill>
                <a:srgbClr val="0091EA"/>
              </a:solidFill>
              <a:ln>
                <a:solidFill>
                  <a:srgbClr val="00B0F0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0" name="Shape 417">
              <a:extLst>
                <a:ext uri="{FF2B5EF4-FFF2-40B4-BE49-F238E27FC236}">
                  <a16:creationId xmlns:a16="http://schemas.microsoft.com/office/drawing/2014/main" xmlns="" id="{8F08A067-FBDC-40D6-AD6E-CF393915FDDB}"/>
                </a:ext>
              </a:extLst>
            </p:cNvPr>
            <p:cNvGrpSpPr/>
            <p:nvPr/>
          </p:nvGrpSpPr>
          <p:grpSpPr>
            <a:xfrm>
              <a:off x="2699792" y="4365104"/>
              <a:ext cx="144000" cy="144000"/>
              <a:chOff x="3683125" y="481100"/>
              <a:chExt cx="270000" cy="270000"/>
            </a:xfrm>
          </p:grpSpPr>
          <p:sp>
            <p:nvSpPr>
              <p:cNvPr id="71" name="Shape 418">
                <a:extLst>
                  <a:ext uri="{FF2B5EF4-FFF2-40B4-BE49-F238E27FC236}">
                    <a16:creationId xmlns:a16="http://schemas.microsoft.com/office/drawing/2014/main" xmlns="" id="{D0A1EEA5-469A-4151-BCC9-CE87CCA06740}"/>
                  </a:ext>
                </a:extLst>
              </p:cNvPr>
              <p:cNvSpPr/>
              <p:nvPr/>
            </p:nvSpPr>
            <p:spPr>
              <a:xfrm>
                <a:off x="3683125" y="481100"/>
                <a:ext cx="270000" cy="270000"/>
              </a:xfrm>
              <a:prstGeom prst="ellipse">
                <a:avLst/>
              </a:prstGeom>
              <a:noFill/>
              <a:ln w="28575" cap="flat" cmpd="sng">
                <a:solidFill>
                  <a:srgbClr val="00B0F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" name="Shape 419">
                <a:extLst>
                  <a:ext uri="{FF2B5EF4-FFF2-40B4-BE49-F238E27FC236}">
                    <a16:creationId xmlns:a16="http://schemas.microsoft.com/office/drawing/2014/main" xmlns="" id="{CAB9327C-8581-4C72-A217-D5F2E97EDD8F}"/>
                  </a:ext>
                </a:extLst>
              </p:cNvPr>
              <p:cNvSpPr/>
              <p:nvPr/>
            </p:nvSpPr>
            <p:spPr>
              <a:xfrm>
                <a:off x="3737075" y="535050"/>
                <a:ext cx="162000" cy="162000"/>
              </a:xfrm>
              <a:prstGeom prst="ellipse">
                <a:avLst/>
              </a:prstGeom>
              <a:solidFill>
                <a:srgbClr val="0091EA"/>
              </a:solidFill>
              <a:ln>
                <a:solidFill>
                  <a:srgbClr val="00B0F0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1" name="Shape 417">
              <a:extLst>
                <a:ext uri="{FF2B5EF4-FFF2-40B4-BE49-F238E27FC236}">
                  <a16:creationId xmlns:a16="http://schemas.microsoft.com/office/drawing/2014/main" xmlns="" id="{602B963F-CB35-4662-BDBC-C1B15A0F86B0}"/>
                </a:ext>
              </a:extLst>
            </p:cNvPr>
            <p:cNvGrpSpPr/>
            <p:nvPr/>
          </p:nvGrpSpPr>
          <p:grpSpPr>
            <a:xfrm>
              <a:off x="2591701" y="4509104"/>
              <a:ext cx="144000" cy="144000"/>
              <a:chOff x="3683125" y="481100"/>
              <a:chExt cx="270000" cy="270000"/>
            </a:xfrm>
          </p:grpSpPr>
          <p:sp>
            <p:nvSpPr>
              <p:cNvPr id="69" name="Shape 418">
                <a:extLst>
                  <a:ext uri="{FF2B5EF4-FFF2-40B4-BE49-F238E27FC236}">
                    <a16:creationId xmlns:a16="http://schemas.microsoft.com/office/drawing/2014/main" xmlns="" id="{9F7EFE51-8FF8-4E75-A2E1-2EB943A986D4}"/>
                  </a:ext>
                </a:extLst>
              </p:cNvPr>
              <p:cNvSpPr/>
              <p:nvPr/>
            </p:nvSpPr>
            <p:spPr>
              <a:xfrm>
                <a:off x="3683125" y="481100"/>
                <a:ext cx="270000" cy="270000"/>
              </a:xfrm>
              <a:prstGeom prst="ellipse">
                <a:avLst/>
              </a:prstGeom>
              <a:noFill/>
              <a:ln w="28575" cap="flat" cmpd="sng">
                <a:solidFill>
                  <a:srgbClr val="00B0F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Shape 419">
                <a:extLst>
                  <a:ext uri="{FF2B5EF4-FFF2-40B4-BE49-F238E27FC236}">
                    <a16:creationId xmlns:a16="http://schemas.microsoft.com/office/drawing/2014/main" xmlns="" id="{8EB7B932-C9CF-4C4E-ABEE-2E4D0035FF7C}"/>
                  </a:ext>
                </a:extLst>
              </p:cNvPr>
              <p:cNvSpPr/>
              <p:nvPr/>
            </p:nvSpPr>
            <p:spPr>
              <a:xfrm>
                <a:off x="3737075" y="535050"/>
                <a:ext cx="162000" cy="162000"/>
              </a:xfrm>
              <a:prstGeom prst="ellipse">
                <a:avLst/>
              </a:prstGeom>
              <a:solidFill>
                <a:srgbClr val="0091EA"/>
              </a:solidFill>
              <a:ln>
                <a:solidFill>
                  <a:srgbClr val="00B0F0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2" name="Shape 417">
              <a:extLst>
                <a:ext uri="{FF2B5EF4-FFF2-40B4-BE49-F238E27FC236}">
                  <a16:creationId xmlns:a16="http://schemas.microsoft.com/office/drawing/2014/main" xmlns="" id="{BBA58D72-7573-4986-A3AF-14CB422C3471}"/>
                </a:ext>
              </a:extLst>
            </p:cNvPr>
            <p:cNvGrpSpPr/>
            <p:nvPr/>
          </p:nvGrpSpPr>
          <p:grpSpPr>
            <a:xfrm>
              <a:off x="2195752" y="2256729"/>
              <a:ext cx="144000" cy="144000"/>
              <a:chOff x="3683125" y="481100"/>
              <a:chExt cx="270000" cy="270000"/>
            </a:xfrm>
          </p:grpSpPr>
          <p:sp>
            <p:nvSpPr>
              <p:cNvPr id="67" name="Shape 418">
                <a:extLst>
                  <a:ext uri="{FF2B5EF4-FFF2-40B4-BE49-F238E27FC236}">
                    <a16:creationId xmlns:a16="http://schemas.microsoft.com/office/drawing/2014/main" xmlns="" id="{6EF8D3C7-CE31-4A28-B338-317B1797F592}"/>
                  </a:ext>
                </a:extLst>
              </p:cNvPr>
              <p:cNvSpPr/>
              <p:nvPr/>
            </p:nvSpPr>
            <p:spPr>
              <a:xfrm>
                <a:off x="3683125" y="481100"/>
                <a:ext cx="270000" cy="270000"/>
              </a:xfrm>
              <a:prstGeom prst="ellipse">
                <a:avLst/>
              </a:prstGeom>
              <a:noFill/>
              <a:ln w="28575" cap="flat" cmpd="sng">
                <a:solidFill>
                  <a:srgbClr val="00B0F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Shape 419">
                <a:extLst>
                  <a:ext uri="{FF2B5EF4-FFF2-40B4-BE49-F238E27FC236}">
                    <a16:creationId xmlns:a16="http://schemas.microsoft.com/office/drawing/2014/main" xmlns="" id="{E9AADBB8-692D-428F-883B-A529E3E618CF}"/>
                  </a:ext>
                </a:extLst>
              </p:cNvPr>
              <p:cNvSpPr/>
              <p:nvPr/>
            </p:nvSpPr>
            <p:spPr>
              <a:xfrm>
                <a:off x="3737075" y="535050"/>
                <a:ext cx="162000" cy="162000"/>
              </a:xfrm>
              <a:prstGeom prst="ellipse">
                <a:avLst/>
              </a:prstGeom>
              <a:solidFill>
                <a:srgbClr val="0091EA"/>
              </a:solidFill>
              <a:ln>
                <a:solidFill>
                  <a:srgbClr val="00B0F0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3" name="Shape 417">
              <a:extLst>
                <a:ext uri="{FF2B5EF4-FFF2-40B4-BE49-F238E27FC236}">
                  <a16:creationId xmlns:a16="http://schemas.microsoft.com/office/drawing/2014/main" xmlns="" id="{362F1884-D7AA-414D-9D91-BF80F6A9A48B}"/>
                </a:ext>
              </a:extLst>
            </p:cNvPr>
            <p:cNvGrpSpPr/>
            <p:nvPr/>
          </p:nvGrpSpPr>
          <p:grpSpPr>
            <a:xfrm>
              <a:off x="5364088" y="6273973"/>
              <a:ext cx="462415" cy="462415"/>
              <a:chOff x="3683125" y="481100"/>
              <a:chExt cx="270000" cy="270000"/>
            </a:xfrm>
          </p:grpSpPr>
          <p:sp>
            <p:nvSpPr>
              <p:cNvPr id="65" name="Shape 418">
                <a:extLst>
                  <a:ext uri="{FF2B5EF4-FFF2-40B4-BE49-F238E27FC236}">
                    <a16:creationId xmlns:a16="http://schemas.microsoft.com/office/drawing/2014/main" xmlns="" id="{1A5F0853-04C3-4454-BED9-39997CBB3A4D}"/>
                  </a:ext>
                </a:extLst>
              </p:cNvPr>
              <p:cNvSpPr/>
              <p:nvPr/>
            </p:nvSpPr>
            <p:spPr>
              <a:xfrm>
                <a:off x="3683125" y="481100"/>
                <a:ext cx="270000" cy="270000"/>
              </a:xfrm>
              <a:prstGeom prst="ellipse">
                <a:avLst/>
              </a:prstGeom>
              <a:noFill/>
              <a:ln w="28575" cap="flat" cmpd="sng">
                <a:solidFill>
                  <a:schemeClr val="accent2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Shape 419">
                <a:extLst>
                  <a:ext uri="{FF2B5EF4-FFF2-40B4-BE49-F238E27FC236}">
                    <a16:creationId xmlns:a16="http://schemas.microsoft.com/office/drawing/2014/main" xmlns="" id="{75F936E7-9C7E-4217-B56C-8AA1E1A589F9}"/>
                  </a:ext>
                </a:extLst>
              </p:cNvPr>
              <p:cNvSpPr/>
              <p:nvPr/>
            </p:nvSpPr>
            <p:spPr>
              <a:xfrm>
                <a:off x="3737075" y="535050"/>
                <a:ext cx="162000" cy="162000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4" name="Shape 417">
              <a:extLst>
                <a:ext uri="{FF2B5EF4-FFF2-40B4-BE49-F238E27FC236}">
                  <a16:creationId xmlns:a16="http://schemas.microsoft.com/office/drawing/2014/main" xmlns="" id="{FCC49BCC-FCD1-443C-B78E-8337BAAFD574}"/>
                </a:ext>
              </a:extLst>
            </p:cNvPr>
            <p:cNvGrpSpPr/>
            <p:nvPr/>
          </p:nvGrpSpPr>
          <p:grpSpPr>
            <a:xfrm>
              <a:off x="3188798" y="5553160"/>
              <a:ext cx="462415" cy="462415"/>
              <a:chOff x="5378362" y="61264"/>
              <a:chExt cx="270000" cy="270000"/>
            </a:xfrm>
          </p:grpSpPr>
          <p:sp>
            <p:nvSpPr>
              <p:cNvPr id="63" name="Shape 418">
                <a:extLst>
                  <a:ext uri="{FF2B5EF4-FFF2-40B4-BE49-F238E27FC236}">
                    <a16:creationId xmlns:a16="http://schemas.microsoft.com/office/drawing/2014/main" xmlns="" id="{3AD8EEB2-5D05-4204-B69B-78DFA84462FF}"/>
                  </a:ext>
                </a:extLst>
              </p:cNvPr>
              <p:cNvSpPr/>
              <p:nvPr/>
            </p:nvSpPr>
            <p:spPr>
              <a:xfrm>
                <a:off x="5378362" y="61264"/>
                <a:ext cx="270000" cy="270000"/>
              </a:xfrm>
              <a:prstGeom prst="ellipse">
                <a:avLst/>
              </a:prstGeom>
              <a:noFill/>
              <a:ln w="28575" cap="flat" cmpd="sng">
                <a:solidFill>
                  <a:srgbClr val="00B0F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" name="Shape 419">
                <a:extLst>
                  <a:ext uri="{FF2B5EF4-FFF2-40B4-BE49-F238E27FC236}">
                    <a16:creationId xmlns:a16="http://schemas.microsoft.com/office/drawing/2014/main" xmlns="" id="{9777C89F-D4E7-4542-A7CD-2EEE0726C526}"/>
                  </a:ext>
                </a:extLst>
              </p:cNvPr>
              <p:cNvSpPr/>
              <p:nvPr/>
            </p:nvSpPr>
            <p:spPr>
              <a:xfrm>
                <a:off x="5432312" y="115214"/>
                <a:ext cx="162000" cy="162000"/>
              </a:xfrm>
              <a:prstGeom prst="ellipse">
                <a:avLst/>
              </a:prstGeom>
              <a:solidFill>
                <a:srgbClr val="0091EA"/>
              </a:solidFill>
              <a:ln>
                <a:solidFill>
                  <a:srgbClr val="00B0F0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5" name="Shape 417">
              <a:extLst>
                <a:ext uri="{FF2B5EF4-FFF2-40B4-BE49-F238E27FC236}">
                  <a16:creationId xmlns:a16="http://schemas.microsoft.com/office/drawing/2014/main" xmlns="" id="{6DAC8046-D600-418B-8969-254F735EF915}"/>
                </a:ext>
              </a:extLst>
            </p:cNvPr>
            <p:cNvGrpSpPr/>
            <p:nvPr/>
          </p:nvGrpSpPr>
          <p:grpSpPr>
            <a:xfrm>
              <a:off x="3203848" y="6274060"/>
              <a:ext cx="462415" cy="462415"/>
              <a:chOff x="3683125" y="481100"/>
              <a:chExt cx="270000" cy="270000"/>
            </a:xfrm>
          </p:grpSpPr>
          <p:sp>
            <p:nvSpPr>
              <p:cNvPr id="61" name="Shape 418">
                <a:extLst>
                  <a:ext uri="{FF2B5EF4-FFF2-40B4-BE49-F238E27FC236}">
                    <a16:creationId xmlns:a16="http://schemas.microsoft.com/office/drawing/2014/main" xmlns="" id="{3C721B89-75FC-49C2-AC6E-B7C59A3AFC9D}"/>
                  </a:ext>
                </a:extLst>
              </p:cNvPr>
              <p:cNvSpPr/>
              <p:nvPr/>
            </p:nvSpPr>
            <p:spPr>
              <a:xfrm>
                <a:off x="3683125" y="481100"/>
                <a:ext cx="270000" cy="270000"/>
              </a:xfrm>
              <a:prstGeom prst="ellipse">
                <a:avLst/>
              </a:prstGeom>
              <a:noFill/>
              <a:ln w="28575" cap="flat" cmpd="sng">
                <a:solidFill>
                  <a:schemeClr val="accent6">
                    <a:lumMod val="7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Shape 419">
                <a:extLst>
                  <a:ext uri="{FF2B5EF4-FFF2-40B4-BE49-F238E27FC236}">
                    <a16:creationId xmlns:a16="http://schemas.microsoft.com/office/drawing/2014/main" xmlns="" id="{73573170-7586-4A52-B081-FDDDE4EBBA04}"/>
                  </a:ext>
                </a:extLst>
              </p:cNvPr>
              <p:cNvSpPr/>
              <p:nvPr/>
            </p:nvSpPr>
            <p:spPr>
              <a:xfrm>
                <a:off x="3737075" y="535050"/>
                <a:ext cx="162000" cy="162000"/>
              </a:xfrm>
              <a:prstGeom prst="ellipse">
                <a:avLst/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6" name="TextBox 1">
              <a:extLst>
                <a:ext uri="{FF2B5EF4-FFF2-40B4-BE49-F238E27FC236}">
                  <a16:creationId xmlns:a16="http://schemas.microsoft.com/office/drawing/2014/main" xmlns="" id="{D894D7FF-E250-48AD-B4A2-142DAA3E7D85}"/>
                </a:ext>
              </a:extLst>
            </p:cNvPr>
            <p:cNvSpPr txBox="1"/>
            <p:nvPr/>
          </p:nvSpPr>
          <p:spPr>
            <a:xfrm>
              <a:off x="3767160" y="5490670"/>
              <a:ext cx="221086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800" b="1" dirty="0"/>
                <a:t>Academic or</a:t>
              </a:r>
            </a:p>
            <a:p>
              <a:r>
                <a:rPr lang="de-DE" sz="1800" b="1" dirty="0"/>
                <a:t>research partners</a:t>
              </a:r>
            </a:p>
          </p:txBody>
        </p:sp>
        <p:sp>
          <p:nvSpPr>
            <p:cNvPr id="47" name="TextBox 77">
              <a:extLst>
                <a:ext uri="{FF2B5EF4-FFF2-40B4-BE49-F238E27FC236}">
                  <a16:creationId xmlns:a16="http://schemas.microsoft.com/office/drawing/2014/main" xmlns="" id="{4691E440-1524-49F6-BE5A-9A1807261D52}"/>
                </a:ext>
              </a:extLst>
            </p:cNvPr>
            <p:cNvSpPr txBox="1"/>
            <p:nvPr/>
          </p:nvSpPr>
          <p:spPr>
            <a:xfrm>
              <a:off x="3700475" y="6182101"/>
              <a:ext cx="117211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800" b="1" dirty="0"/>
                <a:t>Funding</a:t>
              </a:r>
            </a:p>
            <a:p>
              <a:r>
                <a:rPr lang="de-DE" sz="1800" b="1" dirty="0"/>
                <a:t>agencies</a:t>
              </a:r>
            </a:p>
          </p:txBody>
        </p:sp>
        <p:grpSp>
          <p:nvGrpSpPr>
            <p:cNvPr id="48" name="Shape 417">
              <a:extLst>
                <a:ext uri="{FF2B5EF4-FFF2-40B4-BE49-F238E27FC236}">
                  <a16:creationId xmlns:a16="http://schemas.microsoft.com/office/drawing/2014/main" xmlns="" id="{EF7CC98C-1DE7-4995-B7AC-707C299FF9DC}"/>
                </a:ext>
              </a:extLst>
            </p:cNvPr>
            <p:cNvGrpSpPr/>
            <p:nvPr/>
          </p:nvGrpSpPr>
          <p:grpSpPr>
            <a:xfrm>
              <a:off x="3481918" y="2791689"/>
              <a:ext cx="144000" cy="144000"/>
              <a:chOff x="3683125" y="481100"/>
              <a:chExt cx="270000" cy="270000"/>
            </a:xfrm>
          </p:grpSpPr>
          <p:sp>
            <p:nvSpPr>
              <p:cNvPr id="59" name="Shape 418">
                <a:extLst>
                  <a:ext uri="{FF2B5EF4-FFF2-40B4-BE49-F238E27FC236}">
                    <a16:creationId xmlns:a16="http://schemas.microsoft.com/office/drawing/2014/main" xmlns="" id="{7AAFFD49-A0F4-4D40-96DA-FC5425BAB753}"/>
                  </a:ext>
                </a:extLst>
              </p:cNvPr>
              <p:cNvSpPr/>
              <p:nvPr/>
            </p:nvSpPr>
            <p:spPr>
              <a:xfrm>
                <a:off x="3683125" y="481100"/>
                <a:ext cx="270000" cy="270000"/>
              </a:xfrm>
              <a:prstGeom prst="ellipse">
                <a:avLst/>
              </a:prstGeom>
              <a:noFill/>
              <a:ln w="28575" cap="flat" cmpd="sng">
                <a:solidFill>
                  <a:srgbClr val="00B0F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Shape 419">
                <a:extLst>
                  <a:ext uri="{FF2B5EF4-FFF2-40B4-BE49-F238E27FC236}">
                    <a16:creationId xmlns:a16="http://schemas.microsoft.com/office/drawing/2014/main" xmlns="" id="{B8E4F543-2D99-4C39-83CA-3EBBEE654149}"/>
                  </a:ext>
                </a:extLst>
              </p:cNvPr>
              <p:cNvSpPr/>
              <p:nvPr/>
            </p:nvSpPr>
            <p:spPr>
              <a:xfrm>
                <a:off x="3737075" y="535050"/>
                <a:ext cx="162000" cy="162000"/>
              </a:xfrm>
              <a:prstGeom prst="ellipse">
                <a:avLst/>
              </a:prstGeom>
              <a:solidFill>
                <a:srgbClr val="0091EA"/>
              </a:solidFill>
              <a:ln>
                <a:solidFill>
                  <a:srgbClr val="00B0F0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9" name="TextBox 81">
              <a:extLst>
                <a:ext uri="{FF2B5EF4-FFF2-40B4-BE49-F238E27FC236}">
                  <a16:creationId xmlns:a16="http://schemas.microsoft.com/office/drawing/2014/main" xmlns="" id="{E01F50C7-D92B-41EA-8598-4D17710BAF29}"/>
                </a:ext>
              </a:extLst>
            </p:cNvPr>
            <p:cNvSpPr txBox="1"/>
            <p:nvPr/>
          </p:nvSpPr>
          <p:spPr>
            <a:xfrm>
              <a:off x="5940152" y="6309320"/>
              <a:ext cx="14285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800" b="1" dirty="0"/>
                <a:t>Companies</a:t>
              </a:r>
            </a:p>
          </p:txBody>
        </p:sp>
        <p:grpSp>
          <p:nvGrpSpPr>
            <p:cNvPr id="50" name="Shape 417">
              <a:extLst>
                <a:ext uri="{FF2B5EF4-FFF2-40B4-BE49-F238E27FC236}">
                  <a16:creationId xmlns:a16="http://schemas.microsoft.com/office/drawing/2014/main" xmlns="" id="{68C55866-8064-43A9-984D-C1E467506101}"/>
                </a:ext>
              </a:extLst>
            </p:cNvPr>
            <p:cNvGrpSpPr/>
            <p:nvPr/>
          </p:nvGrpSpPr>
          <p:grpSpPr>
            <a:xfrm>
              <a:off x="863816" y="2488634"/>
              <a:ext cx="144000" cy="144000"/>
              <a:chOff x="3683125" y="481100"/>
              <a:chExt cx="270000" cy="270000"/>
            </a:xfrm>
          </p:grpSpPr>
          <p:sp>
            <p:nvSpPr>
              <p:cNvPr id="57" name="Shape 418">
                <a:extLst>
                  <a:ext uri="{FF2B5EF4-FFF2-40B4-BE49-F238E27FC236}">
                    <a16:creationId xmlns:a16="http://schemas.microsoft.com/office/drawing/2014/main" xmlns="" id="{717683FC-3AC9-4513-BC02-CF31C6354B55}"/>
                  </a:ext>
                </a:extLst>
              </p:cNvPr>
              <p:cNvSpPr/>
              <p:nvPr/>
            </p:nvSpPr>
            <p:spPr>
              <a:xfrm>
                <a:off x="3683125" y="481100"/>
                <a:ext cx="270000" cy="270000"/>
              </a:xfrm>
              <a:prstGeom prst="ellipse">
                <a:avLst/>
              </a:prstGeom>
              <a:noFill/>
              <a:ln w="28575" cap="flat" cmpd="sng">
                <a:solidFill>
                  <a:srgbClr val="00B0F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Shape 419">
                <a:extLst>
                  <a:ext uri="{FF2B5EF4-FFF2-40B4-BE49-F238E27FC236}">
                    <a16:creationId xmlns:a16="http://schemas.microsoft.com/office/drawing/2014/main" xmlns="" id="{A66E16B2-EF47-4D1B-BDDC-FB1B199BAE6D}"/>
                  </a:ext>
                </a:extLst>
              </p:cNvPr>
              <p:cNvSpPr/>
              <p:nvPr/>
            </p:nvSpPr>
            <p:spPr>
              <a:xfrm>
                <a:off x="3737075" y="535050"/>
                <a:ext cx="162000" cy="162000"/>
              </a:xfrm>
              <a:prstGeom prst="ellipse">
                <a:avLst/>
              </a:prstGeom>
              <a:solidFill>
                <a:srgbClr val="0091EA"/>
              </a:solidFill>
              <a:ln>
                <a:solidFill>
                  <a:srgbClr val="00B0F0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51" name="Curved Connector 3">
              <a:extLst>
                <a:ext uri="{FF2B5EF4-FFF2-40B4-BE49-F238E27FC236}">
                  <a16:creationId xmlns:a16="http://schemas.microsoft.com/office/drawing/2014/main" xmlns="" id="{D98AEDF2-B3C2-4152-8541-9D356F4D3C28}"/>
                </a:ext>
              </a:extLst>
            </p:cNvPr>
            <p:cNvCxnSpPr>
              <a:endCxn id="100" idx="3"/>
            </p:cNvCxnSpPr>
            <p:nvPr/>
          </p:nvCxnSpPr>
          <p:spPr>
            <a:xfrm flipV="1">
              <a:off x="2203185" y="2301409"/>
              <a:ext cx="1978194" cy="1890841"/>
            </a:xfrm>
            <a:prstGeom prst="curvedConnector2">
              <a:avLst/>
            </a:prstGeom>
            <a:ln w="19050">
              <a:solidFill>
                <a:srgbClr val="00B0F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urved Connector 88">
              <a:extLst>
                <a:ext uri="{FF2B5EF4-FFF2-40B4-BE49-F238E27FC236}">
                  <a16:creationId xmlns:a16="http://schemas.microsoft.com/office/drawing/2014/main" xmlns="" id="{8EEFFF18-CE4B-4A53-83B6-76AEBD09708E}"/>
                </a:ext>
              </a:extLst>
            </p:cNvPr>
            <p:cNvCxnSpPr/>
            <p:nvPr/>
          </p:nvCxnSpPr>
          <p:spPr>
            <a:xfrm rot="16200000" flipV="1">
              <a:off x="519756" y="2996434"/>
              <a:ext cx="1408252" cy="897023"/>
            </a:xfrm>
            <a:prstGeom prst="curvedConnector3">
              <a:avLst>
                <a:gd name="adj1" fmla="val -1018"/>
              </a:avLst>
            </a:prstGeom>
            <a:ln w="57150">
              <a:solidFill>
                <a:srgbClr val="00B0F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urved Connector 11">
              <a:extLst>
                <a:ext uri="{FF2B5EF4-FFF2-40B4-BE49-F238E27FC236}">
                  <a16:creationId xmlns:a16="http://schemas.microsoft.com/office/drawing/2014/main" xmlns="" id="{B29B3840-6956-403B-B64D-0004DE34B858}"/>
                </a:ext>
              </a:extLst>
            </p:cNvPr>
            <p:cNvCxnSpPr/>
            <p:nvPr/>
          </p:nvCxnSpPr>
          <p:spPr>
            <a:xfrm rot="10800000">
              <a:off x="1969247" y="4273935"/>
              <a:ext cx="622454" cy="206343"/>
            </a:xfrm>
            <a:prstGeom prst="curvedConnector3">
              <a:avLst/>
            </a:prstGeom>
            <a:ln w="19050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urved Connector 97">
              <a:extLst>
                <a:ext uri="{FF2B5EF4-FFF2-40B4-BE49-F238E27FC236}">
                  <a16:creationId xmlns:a16="http://schemas.microsoft.com/office/drawing/2014/main" xmlns="" id="{247C1FB7-31E6-468E-B108-88124CEDACB7}"/>
                </a:ext>
              </a:extLst>
            </p:cNvPr>
            <p:cNvCxnSpPr/>
            <p:nvPr/>
          </p:nvCxnSpPr>
          <p:spPr>
            <a:xfrm rot="5400000" flipH="1" flipV="1">
              <a:off x="1408101" y="3182632"/>
              <a:ext cx="1590167" cy="215482"/>
            </a:xfrm>
            <a:prstGeom prst="curvedConnector3">
              <a:avLst>
                <a:gd name="adj1" fmla="val 50000"/>
              </a:avLst>
            </a:prstGeom>
            <a:ln w="19050">
              <a:solidFill>
                <a:srgbClr val="00B0F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urved Connector 107">
              <a:extLst>
                <a:ext uri="{FF2B5EF4-FFF2-40B4-BE49-F238E27FC236}">
                  <a16:creationId xmlns:a16="http://schemas.microsoft.com/office/drawing/2014/main" xmlns="" id="{D9BED12B-BFB5-47C6-AA95-5572927E347C}"/>
                </a:ext>
              </a:extLst>
            </p:cNvPr>
            <p:cNvCxnSpPr/>
            <p:nvPr/>
          </p:nvCxnSpPr>
          <p:spPr>
            <a:xfrm rot="10800000">
              <a:off x="2097131" y="4192250"/>
              <a:ext cx="622454" cy="206343"/>
            </a:xfrm>
            <a:prstGeom prst="curvedConnector3">
              <a:avLst/>
            </a:prstGeom>
            <a:ln w="38100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urved Connector 108">
              <a:extLst>
                <a:ext uri="{FF2B5EF4-FFF2-40B4-BE49-F238E27FC236}">
                  <a16:creationId xmlns:a16="http://schemas.microsoft.com/office/drawing/2014/main" xmlns="" id="{8D46A5E8-F3AA-42E1-AA3C-778CA3A2CF54}"/>
                </a:ext>
              </a:extLst>
            </p:cNvPr>
            <p:cNvCxnSpPr/>
            <p:nvPr/>
          </p:nvCxnSpPr>
          <p:spPr>
            <a:xfrm rot="16200000" flipH="1">
              <a:off x="1226509" y="3424721"/>
              <a:ext cx="1213411" cy="91296"/>
            </a:xfrm>
            <a:prstGeom prst="curvedConnector3">
              <a:avLst>
                <a:gd name="adj1" fmla="val 50000"/>
              </a:avLst>
            </a:prstGeom>
            <a:ln w="19050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Rectángulo 2">
            <a:extLst>
              <a:ext uri="{FF2B5EF4-FFF2-40B4-BE49-F238E27FC236}">
                <a16:creationId xmlns:a16="http://schemas.microsoft.com/office/drawing/2014/main" xmlns="" id="{8F3C1E94-4EBD-466D-A80D-FD30E7895329}"/>
              </a:ext>
            </a:extLst>
          </p:cNvPr>
          <p:cNvSpPr/>
          <p:nvPr/>
        </p:nvSpPr>
        <p:spPr>
          <a:xfrm>
            <a:off x="936" y="4840693"/>
            <a:ext cx="38895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b="1" dirty="0" err="1"/>
              <a:t>CITBM’s</a:t>
            </a:r>
            <a:r>
              <a:rPr lang="es-PE" b="1" dirty="0"/>
              <a:t> </a:t>
            </a:r>
            <a:r>
              <a:rPr lang="en" b="1" dirty="0"/>
              <a:t>KNOWLEDGE </a:t>
            </a:r>
            <a:r>
              <a:rPr lang="es-PE" b="1" dirty="0"/>
              <a:t>TRANSFER</a:t>
            </a:r>
            <a:r>
              <a:rPr lang="en" b="1" dirty="0"/>
              <a:t> MAP</a:t>
            </a:r>
            <a:endParaRPr lang="es-PE" dirty="0"/>
          </a:p>
        </p:txBody>
      </p:sp>
      <p:sp>
        <p:nvSpPr>
          <p:cNvPr id="101" name="Rectángulo 100">
            <a:extLst>
              <a:ext uri="{FF2B5EF4-FFF2-40B4-BE49-F238E27FC236}">
                <a16:creationId xmlns:a16="http://schemas.microsoft.com/office/drawing/2014/main" xmlns="" id="{9B095B3F-26FE-493E-BE24-EAA4CB1AA76E}"/>
              </a:ext>
            </a:extLst>
          </p:cNvPr>
          <p:cNvSpPr/>
          <p:nvPr/>
        </p:nvSpPr>
        <p:spPr>
          <a:xfrm>
            <a:off x="6503130" y="4847566"/>
            <a:ext cx="5726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b="1" dirty="0"/>
              <a:t>MAPA DE TRANSFERENCIA DE CONOCIMIENTO DEL CITBM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713826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xmlns="" id="{094AAFBA-0485-4AAD-A75C-09729C255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AD41D-A75B-4EA4-BEC5-B05F9D7BF3AB}" type="slidenum">
              <a:rPr lang="es-MX" smtClean="0"/>
              <a:t>7</a:t>
            </a:fld>
            <a:endParaRPr lang="es-MX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xmlns="" id="{74E92BF4-9297-4F6A-9A40-87C6E9FA59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90500"/>
            <a:ext cx="12468275" cy="748585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D85D1D9B-A71A-4E58-B972-9B487060A9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0" y="-190500"/>
            <a:ext cx="5467351" cy="1325563"/>
          </a:xfrm>
        </p:spPr>
        <p:txBody>
          <a:bodyPr>
            <a:normAutofit/>
          </a:bodyPr>
          <a:lstStyle/>
          <a:p>
            <a:pPr marL="0" indent="0"/>
            <a:r>
              <a:rPr lang="es-PE" sz="4200" dirty="0" smtClean="0"/>
              <a:t>Resultados </a:t>
            </a:r>
            <a:r>
              <a:rPr lang="es-PE" sz="4200" dirty="0"/>
              <a:t>obtenidos</a:t>
            </a:r>
            <a:endParaRPr lang="es-MX" sz="4200" dirty="0"/>
          </a:p>
        </p:txBody>
      </p:sp>
    </p:spTree>
    <p:extLst>
      <p:ext uri="{BB962C8B-B14F-4D97-AF65-F5344CB8AC3E}">
        <p14:creationId xmlns:p14="http://schemas.microsoft.com/office/powerpoint/2010/main" val="1472439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0B01B634-A370-42F2-92C2-C0572DCB51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MX" sz="4000" dirty="0"/>
              <a:t>Jorge O. Alarcón</a:t>
            </a:r>
            <a:br>
              <a:rPr lang="es-MX" sz="4000" dirty="0"/>
            </a:br>
            <a:r>
              <a:rPr lang="es-MX" sz="4000" dirty="0"/>
              <a:t>jalarconv@citbm.pe</a:t>
            </a:r>
            <a:br>
              <a:rPr lang="es-MX" sz="4000" dirty="0"/>
            </a:br>
            <a:r>
              <a:rPr lang="es-MX" sz="4000" dirty="0"/>
              <a:t>+</a:t>
            </a:r>
            <a:r>
              <a:rPr lang="es-MX" sz="4000" dirty="0" smtClean="0"/>
              <a:t>51 1 </a:t>
            </a:r>
            <a:r>
              <a:rPr lang="es-MX" sz="4000" dirty="0"/>
              <a:t>4 52 52 59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97A5C211-8357-4B5D-8B29-C8D8D4991F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sz="3600" dirty="0">
                <a:hlinkClick r:id="rId3"/>
              </a:rPr>
              <a:t>http://citbm.unmsm.edu.pe/</a:t>
            </a:r>
            <a:endParaRPr lang="es-MX" sz="3600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19A1A554-E593-4B9F-91A2-0F1599DCA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AD41D-A75B-4EA4-BEC5-B05F9D7BF3AB}" type="slidenum">
              <a:rPr lang="es-MX" smtClean="0"/>
              <a:t>8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131855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ción2" id="{E669B44A-86B2-4E03-B0B8-D20C11243B1D}" vid="{8BF54EF7-19B4-4156-A3E3-3FAE8E1B8887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Presentación2</Template>
  <TotalTime>1506</TotalTime>
  <Words>153</Words>
  <Application>Microsoft Office PowerPoint</Application>
  <PresentationFormat>Personalizado</PresentationFormat>
  <Paragraphs>35</Paragraphs>
  <Slides>8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9" baseType="lpstr">
      <vt:lpstr>Tema de Office</vt:lpstr>
      <vt:lpstr>Presentación de PowerPoint</vt:lpstr>
      <vt:lpstr>El CITBM es: </vt:lpstr>
      <vt:lpstr>Presentación de PowerPoint</vt:lpstr>
      <vt:lpstr>Sus líneas son:</vt:lpstr>
      <vt:lpstr>Su estrategia es:</vt:lpstr>
      <vt:lpstr>Networking</vt:lpstr>
      <vt:lpstr>Resultados obtenidos</vt:lpstr>
      <vt:lpstr>Jorge O. Alarcón jalarconv@citbm.pe +51 1 4 52 52 59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DELL</dc:creator>
  <cp:lastModifiedBy>jorge</cp:lastModifiedBy>
  <cp:revision>88</cp:revision>
  <dcterms:created xsi:type="dcterms:W3CDTF">2018-07-25T18:03:57Z</dcterms:created>
  <dcterms:modified xsi:type="dcterms:W3CDTF">2019-11-22T10:49:35Z</dcterms:modified>
</cp:coreProperties>
</file>