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53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942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41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784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072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330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61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488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01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23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510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BDC3B-33CB-4DAB-ADE6-FFD55CE7715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73375-DA60-4C18-A4FF-70D93EF1354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48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413405"/>
              </p:ext>
            </p:extLst>
          </p:nvPr>
        </p:nvGraphicFramePr>
        <p:xfrm>
          <a:off x="91441" y="1279789"/>
          <a:ext cx="11966490" cy="474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Hoja de cálculo" r:id="rId3" imgW="15097145" imgH="5981550" progId="Excel.Sheet.12">
                  <p:embed/>
                </p:oleObj>
              </mc:Choice>
              <mc:Fallback>
                <p:oleObj name="Hoja de cálculo" r:id="rId3" imgW="15097145" imgH="598155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1" y="1279789"/>
                        <a:ext cx="11966490" cy="4742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335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Hoja de cálculo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Pedro Riega López</dc:creator>
  <cp:lastModifiedBy>INFORMATICA</cp:lastModifiedBy>
  <cp:revision>3</cp:revision>
  <dcterms:created xsi:type="dcterms:W3CDTF">2019-11-21T15:55:05Z</dcterms:created>
  <dcterms:modified xsi:type="dcterms:W3CDTF">2019-11-22T22:27:05Z</dcterms:modified>
</cp:coreProperties>
</file>